
<file path=[Content_Types].xml><?xml version="1.0" encoding="utf-8"?>
<Types xmlns="http://schemas.openxmlformats.org/package/2006/content-types">
  <Default Extension="avif" ContentType="image/png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eb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3" r:id="rId6"/>
    <p:sldId id="267" r:id="rId7"/>
    <p:sldId id="261" r:id="rId8"/>
    <p:sldId id="264" r:id="rId9"/>
    <p:sldId id="256" r:id="rId10"/>
    <p:sldId id="262" r:id="rId11"/>
    <p:sldId id="265" r:id="rId12"/>
    <p:sldId id="270" r:id="rId13"/>
    <p:sldId id="271" r:id="rId14"/>
    <p:sldId id="266" r:id="rId15"/>
    <p:sldId id="269" r:id="rId16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8FB0"/>
    <a:srgbClr val="D2D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66744" autoAdjust="0"/>
  </p:normalViewPr>
  <p:slideViewPr>
    <p:cSldViewPr snapToGrid="0">
      <p:cViewPr varScale="1">
        <p:scale>
          <a:sx n="48" d="100"/>
          <a:sy n="48" d="100"/>
        </p:scale>
        <p:origin x="154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ebp"/><Relationship Id="rId2" Type="http://schemas.openxmlformats.org/officeDocument/2006/relationships/image" Target="../media/image8.jfif"/><Relationship Id="rId1" Type="http://schemas.openxmlformats.org/officeDocument/2006/relationships/image" Target="../media/image7.jpeg"/><Relationship Id="rId5" Type="http://schemas.openxmlformats.org/officeDocument/2006/relationships/image" Target="../media/image11.jfif"/><Relationship Id="rId4" Type="http://schemas.openxmlformats.org/officeDocument/2006/relationships/image" Target="../media/image10.jfif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image" Target="../media/image14.jpg"/><Relationship Id="rId4" Type="http://schemas.openxmlformats.org/officeDocument/2006/relationships/image" Target="../media/image1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ebp"/><Relationship Id="rId2" Type="http://schemas.openxmlformats.org/officeDocument/2006/relationships/image" Target="../media/image8.jfif"/><Relationship Id="rId1" Type="http://schemas.openxmlformats.org/officeDocument/2006/relationships/image" Target="../media/image7.jpeg"/><Relationship Id="rId5" Type="http://schemas.openxmlformats.org/officeDocument/2006/relationships/image" Target="../media/image11.jfif"/><Relationship Id="rId4" Type="http://schemas.openxmlformats.org/officeDocument/2006/relationships/image" Target="../media/image10.jfif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image" Target="../media/image14.jpg"/><Relationship Id="rId4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049017-6425-4D12-953F-B05E8475C235}" type="doc">
      <dgm:prSet loTypeId="urn:microsoft.com/office/officeart/2011/layout/ConvergingText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856CF5EB-2263-4F96-ADDE-B8163E2E78A4}">
      <dgm:prSet phldrT="[Text]" custT="1"/>
      <dgm:spPr/>
      <dgm:t>
        <a:bodyPr/>
        <a:lstStyle/>
        <a:p>
          <a:r>
            <a:rPr lang="ro-RO" sz="2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Agricultură și remediere ecologică</a:t>
          </a:r>
          <a:endParaRPr lang="en-US" sz="20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C9E945-B0F5-445A-A892-B694C02A9645}" type="parTrans" cxnId="{38E6FAC9-FDAB-4DAF-919E-A07366B9AC0E}">
      <dgm:prSet/>
      <dgm:spPr/>
      <dgm:t>
        <a:bodyPr/>
        <a:lstStyle/>
        <a:p>
          <a:endParaRPr lang="en-US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81F782-A1EC-47A0-A713-FD27F5481D66}" type="sibTrans" cxnId="{38E6FAC9-FDAB-4DAF-919E-A07366B9AC0E}">
      <dgm:prSet/>
      <dgm:spPr/>
      <dgm:t>
        <a:bodyPr/>
        <a:lstStyle/>
        <a:p>
          <a:endParaRPr lang="en-US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3CEB6C-B474-47E9-8363-149600A3466B}">
      <dgm:prSet phldrT="[Text]" custT="1"/>
      <dgm:spPr/>
      <dgm:t>
        <a:bodyPr/>
        <a:lstStyle/>
        <a:p>
          <a:r>
            <a:rPr lang="ro-RO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Cosmetice și Îngrijire personală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84AF82-4339-4053-B671-464894E4BEFE}" type="parTrans" cxnId="{8C99DCCE-FF81-4453-A13C-72F0DB021D74}">
      <dgm:prSet/>
      <dgm:spPr/>
      <dgm:t>
        <a:bodyPr/>
        <a:lstStyle/>
        <a:p>
          <a:endParaRPr lang="en-US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1C218A-7254-4FF3-9A77-B4B5B2C65730}" type="sibTrans" cxnId="{8C99DCCE-FF81-4453-A13C-72F0DB021D74}">
      <dgm:prSet/>
      <dgm:spPr/>
      <dgm:t>
        <a:bodyPr/>
        <a:lstStyle/>
        <a:p>
          <a:endParaRPr lang="en-US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439F70-8637-468F-AD36-EB42D53EA658}">
      <dgm:prSet phldrT="[Text]" custT="1"/>
      <dgm:spPr/>
      <dgm:t>
        <a:bodyPr/>
        <a:lstStyle/>
        <a:p>
          <a:r>
            <a:rPr lang="en-US" sz="3200" b="1" i="1" cap="none" spc="5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Cannabis sativa</a:t>
          </a:r>
          <a:r>
            <a:rPr lang="en-US" sz="3200" b="1" cap="none" spc="5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o-RO" sz="3200" b="1" cap="none" spc="5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CÂNEPĂ</a:t>
          </a:r>
          <a:r>
            <a:rPr lang="en-US" sz="3200" b="1" cap="none" spc="5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388BD49B-0A10-4693-BCE2-6BB9B323AF51}" type="sibTrans" cxnId="{FABFBEEE-3899-4999-8932-AED416FE2D49}">
      <dgm:prSet/>
      <dgm:spPr/>
      <dgm:t>
        <a:bodyPr/>
        <a:lstStyle/>
        <a:p>
          <a:endParaRPr lang="en-US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C597DA-870B-4AEE-81CF-944233E09333}" type="parTrans" cxnId="{FABFBEEE-3899-4999-8932-AED416FE2D49}">
      <dgm:prSet/>
      <dgm:spPr/>
      <dgm:t>
        <a:bodyPr/>
        <a:lstStyle/>
        <a:p>
          <a:endParaRPr lang="en-US" sz="1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1EB0B2-9775-48F0-8BEB-879FAB8729EE}">
      <dgm:prSet phldrT="[Text]" custT="1"/>
      <dgm:spPr/>
      <dgm:t>
        <a:bodyPr/>
        <a:lstStyle/>
        <a:p>
          <a:r>
            <a:rPr lang="ro-RO" sz="2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Industria textilă</a:t>
          </a:r>
          <a:endParaRPr lang="en-US" sz="20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07F74C-9713-409B-92F4-DDC9E0F7D153}" type="parTrans" cxnId="{6EFCCA8A-304B-46E2-B227-DACC28E53008}">
      <dgm:prSet/>
      <dgm:spPr/>
      <dgm:t>
        <a:bodyPr/>
        <a:lstStyle/>
        <a:p>
          <a:endParaRPr lang="en-US" sz="1800"/>
        </a:p>
      </dgm:t>
    </dgm:pt>
    <dgm:pt modelId="{A1CBB0FA-6C85-465D-85E6-791FFEC74C67}" type="sibTrans" cxnId="{6EFCCA8A-304B-46E2-B227-DACC28E53008}">
      <dgm:prSet/>
      <dgm:spPr/>
      <dgm:t>
        <a:bodyPr/>
        <a:lstStyle/>
        <a:p>
          <a:endParaRPr lang="en-US" sz="1800"/>
        </a:p>
      </dgm:t>
    </dgm:pt>
    <dgm:pt modelId="{0660ACA5-8466-44DF-919E-58389465EA8E}">
      <dgm:prSet phldrT="[Text]" custT="1"/>
      <dgm:spPr/>
      <dgm:t>
        <a:bodyPr/>
        <a:lstStyle/>
        <a:p>
          <a:r>
            <a:rPr lang="ro-RO" sz="1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Industria farmaceutică și medicală</a:t>
          </a:r>
          <a:endParaRPr lang="en-US" sz="18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6775BE-77DF-4DF9-8718-D84F5501CB57}" type="parTrans" cxnId="{5CDF7E13-5300-45AC-A25A-20ED0C726EAB}">
      <dgm:prSet/>
      <dgm:spPr/>
      <dgm:t>
        <a:bodyPr/>
        <a:lstStyle/>
        <a:p>
          <a:endParaRPr lang="en-US" sz="1800"/>
        </a:p>
      </dgm:t>
    </dgm:pt>
    <dgm:pt modelId="{56ADB3B5-B3EC-4BCC-BB2D-91BFB77ECD1F}" type="sibTrans" cxnId="{5CDF7E13-5300-45AC-A25A-20ED0C726EAB}">
      <dgm:prSet/>
      <dgm:spPr/>
      <dgm:t>
        <a:bodyPr/>
        <a:lstStyle/>
        <a:p>
          <a:endParaRPr lang="en-US" sz="1800"/>
        </a:p>
      </dgm:t>
    </dgm:pt>
    <dgm:pt modelId="{48F58382-BAF9-4B6C-AFC6-EE7E9462D62D}">
      <dgm:prSet phldrT="[Text]" custT="1"/>
      <dgm:spPr/>
      <dgm:t>
        <a:bodyPr/>
        <a:lstStyle/>
        <a:p>
          <a:r>
            <a:rPr lang="ro-RO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Industria alimentară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6A1C1A-18A6-43E8-A145-CDF500D8FCCC}" type="parTrans" cxnId="{2E830A80-AB50-4904-AA2B-572CEF143C91}">
      <dgm:prSet/>
      <dgm:spPr/>
      <dgm:t>
        <a:bodyPr/>
        <a:lstStyle/>
        <a:p>
          <a:endParaRPr lang="en-US" sz="1800"/>
        </a:p>
      </dgm:t>
    </dgm:pt>
    <dgm:pt modelId="{8BC2CA33-E8C1-4EE5-92B5-965264D6BA86}" type="sibTrans" cxnId="{2E830A80-AB50-4904-AA2B-572CEF143C91}">
      <dgm:prSet/>
      <dgm:spPr/>
      <dgm:t>
        <a:bodyPr/>
        <a:lstStyle/>
        <a:p>
          <a:endParaRPr lang="en-US" sz="1800"/>
        </a:p>
      </dgm:t>
    </dgm:pt>
    <dgm:pt modelId="{5DA699F5-0B9D-4297-ADD3-40580CD1F15B}" type="pres">
      <dgm:prSet presAssocID="{E8049017-6425-4D12-953F-B05E8475C235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</dgm:pt>
    <dgm:pt modelId="{BE11BF7B-324E-4D3D-B42B-7183D0A35CD5}" type="pres">
      <dgm:prSet presAssocID="{E5439F70-8637-468F-AD36-EB42D53EA658}" presName="composite" presStyleCnt="0"/>
      <dgm:spPr/>
    </dgm:pt>
    <dgm:pt modelId="{E798ABB8-810E-4EC4-887F-CE07217FF7FC}" type="pres">
      <dgm:prSet presAssocID="{E5439F70-8637-468F-AD36-EB42D53EA658}" presName="ParentAccent1" presStyleLbl="alignNode1" presStyleIdx="0" presStyleCnt="51"/>
      <dgm:spPr/>
    </dgm:pt>
    <dgm:pt modelId="{796F7B25-179D-40B4-8BD7-C0D4F53E4B85}" type="pres">
      <dgm:prSet presAssocID="{E5439F70-8637-468F-AD36-EB42D53EA658}" presName="ParentAccent2" presStyleLbl="alignNode1" presStyleIdx="1" presStyleCnt="51"/>
      <dgm:spPr/>
    </dgm:pt>
    <dgm:pt modelId="{F87D00E1-F79C-446A-A068-85504A989D71}" type="pres">
      <dgm:prSet presAssocID="{E5439F70-8637-468F-AD36-EB42D53EA658}" presName="ParentAccent3" presStyleLbl="alignNode1" presStyleIdx="2" presStyleCnt="51"/>
      <dgm:spPr/>
    </dgm:pt>
    <dgm:pt modelId="{5E6FF2A2-7117-43A9-BCDB-EE32F607BE62}" type="pres">
      <dgm:prSet presAssocID="{E5439F70-8637-468F-AD36-EB42D53EA658}" presName="ParentAccent4" presStyleLbl="alignNode1" presStyleIdx="3" presStyleCnt="51"/>
      <dgm:spPr/>
    </dgm:pt>
    <dgm:pt modelId="{854A97CD-B5AC-43B3-8355-682EC69BDDED}" type="pres">
      <dgm:prSet presAssocID="{E5439F70-8637-468F-AD36-EB42D53EA658}" presName="ParentAccent5" presStyleLbl="alignNode1" presStyleIdx="4" presStyleCnt="51"/>
      <dgm:spPr/>
    </dgm:pt>
    <dgm:pt modelId="{115DCF71-9983-4437-B082-5707E7885AB4}" type="pres">
      <dgm:prSet presAssocID="{E5439F70-8637-468F-AD36-EB42D53EA658}" presName="ParentAccent6" presStyleLbl="alignNode1" presStyleIdx="5" presStyleCnt="51"/>
      <dgm:spPr/>
    </dgm:pt>
    <dgm:pt modelId="{557E0774-71E4-470D-8F75-0BDE3A2ED0E6}" type="pres">
      <dgm:prSet presAssocID="{E5439F70-8637-468F-AD36-EB42D53EA658}" presName="ParentAccent7" presStyleLbl="alignNode1" presStyleIdx="6" presStyleCnt="51"/>
      <dgm:spPr/>
    </dgm:pt>
    <dgm:pt modelId="{BB077986-52BD-4F39-8C55-733BF2F53613}" type="pres">
      <dgm:prSet presAssocID="{E5439F70-8637-468F-AD36-EB42D53EA658}" presName="ParentAccent8" presStyleLbl="alignNode1" presStyleIdx="7" presStyleCnt="51"/>
      <dgm:spPr/>
    </dgm:pt>
    <dgm:pt modelId="{4FF847E7-1107-4D23-A33C-FC236B8CC60F}" type="pres">
      <dgm:prSet presAssocID="{E5439F70-8637-468F-AD36-EB42D53EA658}" presName="ParentAccent9" presStyleLbl="alignNode1" presStyleIdx="8" presStyleCnt="51"/>
      <dgm:spPr/>
    </dgm:pt>
    <dgm:pt modelId="{09E2C9B0-495C-4989-B05F-4E4AA326549B}" type="pres">
      <dgm:prSet presAssocID="{E5439F70-8637-468F-AD36-EB42D53EA658}" presName="ParentAccent10" presStyleLbl="alignNode1" presStyleIdx="9" presStyleCnt="51"/>
      <dgm:spPr/>
    </dgm:pt>
    <dgm:pt modelId="{36231F47-47B6-4A88-9614-8E6E38375FB0}" type="pres">
      <dgm:prSet presAssocID="{E5439F70-8637-468F-AD36-EB42D53EA658}" presName="Parent" presStyleLbl="alignNode1" presStyleIdx="10" presStyleCnt="51" custScaleX="134837" custScaleY="111753" custLinFactNeighborX="27699" custLinFactNeighborY="-2078">
        <dgm:presLayoutVars>
          <dgm:chMax val="5"/>
          <dgm:chPref val="3"/>
          <dgm:bulletEnabled val="1"/>
        </dgm:presLayoutVars>
      </dgm:prSet>
      <dgm:spPr/>
    </dgm:pt>
    <dgm:pt modelId="{9F32902F-3C0C-4A1D-A190-F6F8C0AF1D6C}" type="pres">
      <dgm:prSet presAssocID="{856CF5EB-2263-4F96-ADDE-B8163E2E78A4}" presName="Child1Accent1" presStyleLbl="alignNode1" presStyleIdx="11" presStyleCnt="51"/>
      <dgm:spPr/>
    </dgm:pt>
    <dgm:pt modelId="{7753A17C-B682-4F8F-A9E4-349A089C2E6C}" type="pres">
      <dgm:prSet presAssocID="{856CF5EB-2263-4F96-ADDE-B8163E2E78A4}" presName="Child1Accent2" presStyleLbl="alignNode1" presStyleIdx="12" presStyleCnt="51"/>
      <dgm:spPr/>
    </dgm:pt>
    <dgm:pt modelId="{13387424-4A5B-46A1-8A9E-4F82D7ECA273}" type="pres">
      <dgm:prSet presAssocID="{856CF5EB-2263-4F96-ADDE-B8163E2E78A4}" presName="Child1Accent3" presStyleLbl="alignNode1" presStyleIdx="13" presStyleCnt="51"/>
      <dgm:spPr/>
    </dgm:pt>
    <dgm:pt modelId="{AF06BF7A-66DE-4110-9AEF-F81351CB9CD0}" type="pres">
      <dgm:prSet presAssocID="{856CF5EB-2263-4F96-ADDE-B8163E2E78A4}" presName="Child1Accent4" presStyleLbl="alignNode1" presStyleIdx="14" presStyleCnt="51"/>
      <dgm:spPr/>
    </dgm:pt>
    <dgm:pt modelId="{35E600BA-F466-4119-A7DE-BC2DC1093352}" type="pres">
      <dgm:prSet presAssocID="{856CF5EB-2263-4F96-ADDE-B8163E2E78A4}" presName="Child1Accent5" presStyleLbl="alignNode1" presStyleIdx="15" presStyleCnt="51"/>
      <dgm:spPr/>
    </dgm:pt>
    <dgm:pt modelId="{7BF8D43B-6014-46D5-BCC2-A8D7A86F53A9}" type="pres">
      <dgm:prSet presAssocID="{856CF5EB-2263-4F96-ADDE-B8163E2E78A4}" presName="Child1Accent6" presStyleLbl="alignNode1" presStyleIdx="16" presStyleCnt="51"/>
      <dgm:spPr/>
    </dgm:pt>
    <dgm:pt modelId="{883A9FCD-B660-4633-B064-77273CFF940C}" type="pres">
      <dgm:prSet presAssocID="{856CF5EB-2263-4F96-ADDE-B8163E2E78A4}" presName="Child1Accent7" presStyleLbl="alignNode1" presStyleIdx="17" presStyleCnt="51"/>
      <dgm:spPr/>
    </dgm:pt>
    <dgm:pt modelId="{A1781E80-85E1-420F-910A-00E63B60F7E6}" type="pres">
      <dgm:prSet presAssocID="{856CF5EB-2263-4F96-ADDE-B8163E2E78A4}" presName="Child1Accent8" presStyleLbl="alignNode1" presStyleIdx="18" presStyleCnt="51"/>
      <dgm:spPr/>
    </dgm:pt>
    <dgm:pt modelId="{B1BE73E2-D012-4EF8-8481-EEE5716B583E}" type="pres">
      <dgm:prSet presAssocID="{856CF5EB-2263-4F96-ADDE-B8163E2E78A4}" presName="Child1Accent9" presStyleLbl="alignNode1" presStyleIdx="19" presStyleCnt="51"/>
      <dgm:spPr/>
    </dgm:pt>
    <dgm:pt modelId="{FD2F5237-3B9F-4990-99CC-A0FAFB88259C}" type="pres">
      <dgm:prSet presAssocID="{856CF5EB-2263-4F96-ADDE-B8163E2E78A4}" presName="Child1" presStyleLbl="revTx" presStyleIdx="0" presStyleCnt="5" custScaleX="181593" custLinFactNeighborX="-903" custLinFactNeighborY="-18503">
        <dgm:presLayoutVars>
          <dgm:chMax/>
          <dgm:chPref val="0"/>
          <dgm:bulletEnabled val="1"/>
        </dgm:presLayoutVars>
      </dgm:prSet>
      <dgm:spPr/>
    </dgm:pt>
    <dgm:pt modelId="{DF824F6C-E83F-46AF-AC52-D0F1B5D76275}" type="pres">
      <dgm:prSet presAssocID="{7B1EB0B2-9775-48F0-8BEB-879FAB8729EE}" presName="Child2Accent1" presStyleLbl="alignNode1" presStyleIdx="20" presStyleCnt="51"/>
      <dgm:spPr/>
    </dgm:pt>
    <dgm:pt modelId="{5ACF47BC-F891-45B3-B352-B84BCD61834C}" type="pres">
      <dgm:prSet presAssocID="{7B1EB0B2-9775-48F0-8BEB-879FAB8729EE}" presName="Child2Accent2" presStyleLbl="alignNode1" presStyleIdx="21" presStyleCnt="51"/>
      <dgm:spPr/>
    </dgm:pt>
    <dgm:pt modelId="{7E04241C-2AB2-4F69-9102-B96D0C3C9AD3}" type="pres">
      <dgm:prSet presAssocID="{7B1EB0B2-9775-48F0-8BEB-879FAB8729EE}" presName="Child2Accent3" presStyleLbl="alignNode1" presStyleIdx="22" presStyleCnt="51"/>
      <dgm:spPr/>
    </dgm:pt>
    <dgm:pt modelId="{E824AD38-DCE2-48E5-AC68-98ED21D93FD7}" type="pres">
      <dgm:prSet presAssocID="{7B1EB0B2-9775-48F0-8BEB-879FAB8729EE}" presName="Child2Accent4" presStyleLbl="alignNode1" presStyleIdx="23" presStyleCnt="51"/>
      <dgm:spPr/>
    </dgm:pt>
    <dgm:pt modelId="{B770F328-167F-4FD9-BCC2-8A7E2846617A}" type="pres">
      <dgm:prSet presAssocID="{7B1EB0B2-9775-48F0-8BEB-879FAB8729EE}" presName="Child2Accent5" presStyleLbl="alignNode1" presStyleIdx="24" presStyleCnt="51"/>
      <dgm:spPr/>
    </dgm:pt>
    <dgm:pt modelId="{84B9FBD1-0987-4456-9028-21F08DCC9521}" type="pres">
      <dgm:prSet presAssocID="{7B1EB0B2-9775-48F0-8BEB-879FAB8729EE}" presName="Child2Accent6" presStyleLbl="alignNode1" presStyleIdx="25" presStyleCnt="51"/>
      <dgm:spPr/>
    </dgm:pt>
    <dgm:pt modelId="{965656EB-72E1-478E-88BB-87237ABD89A2}" type="pres">
      <dgm:prSet presAssocID="{7B1EB0B2-9775-48F0-8BEB-879FAB8729EE}" presName="Child2Accent7" presStyleLbl="alignNode1" presStyleIdx="26" presStyleCnt="51"/>
      <dgm:spPr/>
    </dgm:pt>
    <dgm:pt modelId="{9E9C482D-E745-4469-8C81-70328A527B58}" type="pres">
      <dgm:prSet presAssocID="{7B1EB0B2-9775-48F0-8BEB-879FAB8729EE}" presName="Child2" presStyleLbl="revTx" presStyleIdx="1" presStyleCnt="5" custScaleX="162085" custLinFactNeighborX="6841" custLinFactNeighborY="-2056">
        <dgm:presLayoutVars>
          <dgm:chMax/>
          <dgm:chPref val="0"/>
          <dgm:bulletEnabled val="1"/>
        </dgm:presLayoutVars>
      </dgm:prSet>
      <dgm:spPr/>
    </dgm:pt>
    <dgm:pt modelId="{B82E1E2C-F54F-4F05-8BA0-6E650D5B0ED0}" type="pres">
      <dgm:prSet presAssocID="{0660ACA5-8466-44DF-919E-58389465EA8E}" presName="Child3Accent1" presStyleLbl="alignNode1" presStyleIdx="27" presStyleCnt="51"/>
      <dgm:spPr/>
    </dgm:pt>
    <dgm:pt modelId="{81C789F6-BA9C-4B5F-8C97-61CA6C891CD7}" type="pres">
      <dgm:prSet presAssocID="{0660ACA5-8466-44DF-919E-58389465EA8E}" presName="Child3Accent2" presStyleLbl="alignNode1" presStyleIdx="28" presStyleCnt="51"/>
      <dgm:spPr/>
    </dgm:pt>
    <dgm:pt modelId="{402AD2A9-0EEF-4C58-A069-D1D7D4249895}" type="pres">
      <dgm:prSet presAssocID="{0660ACA5-8466-44DF-919E-58389465EA8E}" presName="Child3Accent3" presStyleLbl="alignNode1" presStyleIdx="29" presStyleCnt="51"/>
      <dgm:spPr/>
    </dgm:pt>
    <dgm:pt modelId="{F509FC01-DBEC-4FA5-BB25-D414DA543E02}" type="pres">
      <dgm:prSet presAssocID="{0660ACA5-8466-44DF-919E-58389465EA8E}" presName="Child3Accent4" presStyleLbl="alignNode1" presStyleIdx="30" presStyleCnt="51"/>
      <dgm:spPr/>
    </dgm:pt>
    <dgm:pt modelId="{36A33023-62F7-40BC-821A-CD37D7928E38}" type="pres">
      <dgm:prSet presAssocID="{0660ACA5-8466-44DF-919E-58389465EA8E}" presName="Child3Accent5" presStyleLbl="alignNode1" presStyleIdx="31" presStyleCnt="51"/>
      <dgm:spPr/>
    </dgm:pt>
    <dgm:pt modelId="{A336BA25-306E-411C-849B-0D5E970C52F0}" type="pres">
      <dgm:prSet presAssocID="{0660ACA5-8466-44DF-919E-58389465EA8E}" presName="Child3Accent6" presStyleLbl="alignNode1" presStyleIdx="32" presStyleCnt="51"/>
      <dgm:spPr/>
    </dgm:pt>
    <dgm:pt modelId="{DDEAB218-2056-4A79-BEE7-6E1C76C901E2}" type="pres">
      <dgm:prSet presAssocID="{0660ACA5-8466-44DF-919E-58389465EA8E}" presName="Child3Accent7" presStyleLbl="alignNode1" presStyleIdx="33" presStyleCnt="51"/>
      <dgm:spPr/>
    </dgm:pt>
    <dgm:pt modelId="{86C9C9EF-4200-43DC-9E9E-B3005BBCD7EA}" type="pres">
      <dgm:prSet presAssocID="{0660ACA5-8466-44DF-919E-58389465EA8E}" presName="Child3" presStyleLbl="revTx" presStyleIdx="2" presStyleCnt="5" custScaleX="190070" custLinFactNeighborX="3582" custLinFactNeighborY="-34950">
        <dgm:presLayoutVars>
          <dgm:chMax/>
          <dgm:chPref val="0"/>
          <dgm:bulletEnabled val="1"/>
        </dgm:presLayoutVars>
      </dgm:prSet>
      <dgm:spPr/>
    </dgm:pt>
    <dgm:pt modelId="{DB8AD36E-1623-4FA0-B20F-014ACC0E019B}" type="pres">
      <dgm:prSet presAssocID="{023CEB6C-B474-47E9-8363-149600A3466B}" presName="Child4Accent1" presStyleLbl="alignNode1" presStyleIdx="34" presStyleCnt="51"/>
      <dgm:spPr/>
    </dgm:pt>
    <dgm:pt modelId="{A36FD397-50BC-4660-A819-5B5E00EAFAF6}" type="pres">
      <dgm:prSet presAssocID="{023CEB6C-B474-47E9-8363-149600A3466B}" presName="Child4Accent2" presStyleLbl="alignNode1" presStyleIdx="35" presStyleCnt="51"/>
      <dgm:spPr/>
    </dgm:pt>
    <dgm:pt modelId="{33A9FBE3-401B-414A-9FE0-6292CEF1EF41}" type="pres">
      <dgm:prSet presAssocID="{023CEB6C-B474-47E9-8363-149600A3466B}" presName="Child4Accent3" presStyleLbl="alignNode1" presStyleIdx="36" presStyleCnt="51"/>
      <dgm:spPr/>
    </dgm:pt>
    <dgm:pt modelId="{9FDFCB28-D13E-46EE-A343-67A28A046359}" type="pres">
      <dgm:prSet presAssocID="{023CEB6C-B474-47E9-8363-149600A3466B}" presName="Child4Accent4" presStyleLbl="alignNode1" presStyleIdx="37" presStyleCnt="51"/>
      <dgm:spPr/>
    </dgm:pt>
    <dgm:pt modelId="{9C927AE4-97A0-4939-9286-D197A87A627D}" type="pres">
      <dgm:prSet presAssocID="{023CEB6C-B474-47E9-8363-149600A3466B}" presName="Child4Accent5" presStyleLbl="alignNode1" presStyleIdx="38" presStyleCnt="51"/>
      <dgm:spPr/>
    </dgm:pt>
    <dgm:pt modelId="{5A3256E6-8FA2-4D3B-9237-D74BE56FE01F}" type="pres">
      <dgm:prSet presAssocID="{023CEB6C-B474-47E9-8363-149600A3466B}" presName="Child4Accent6" presStyleLbl="alignNode1" presStyleIdx="39" presStyleCnt="51"/>
      <dgm:spPr/>
    </dgm:pt>
    <dgm:pt modelId="{3A97B8F6-D885-47BB-BA87-99B6474C477C}" type="pres">
      <dgm:prSet presAssocID="{023CEB6C-B474-47E9-8363-149600A3466B}" presName="Child4Accent7" presStyleLbl="alignNode1" presStyleIdx="40" presStyleCnt="51"/>
      <dgm:spPr/>
    </dgm:pt>
    <dgm:pt modelId="{D93D506C-CA1E-4E74-889E-864354039A3F}" type="pres">
      <dgm:prSet presAssocID="{023CEB6C-B474-47E9-8363-149600A3466B}" presName="Child4Accent8" presStyleLbl="alignNode1" presStyleIdx="41" presStyleCnt="51"/>
      <dgm:spPr/>
    </dgm:pt>
    <dgm:pt modelId="{217CA5AE-C901-4E2B-B561-ABDBBBB43615}" type="pres">
      <dgm:prSet presAssocID="{023CEB6C-B474-47E9-8363-149600A3466B}" presName="Child4" presStyleLbl="revTx" presStyleIdx="3" presStyleCnt="5" custScaleX="131481" custLinFactNeighborX="-13997" custLinFactNeighborY="-10279">
        <dgm:presLayoutVars>
          <dgm:chMax/>
          <dgm:chPref val="0"/>
          <dgm:bulletEnabled val="1"/>
        </dgm:presLayoutVars>
      </dgm:prSet>
      <dgm:spPr/>
    </dgm:pt>
    <dgm:pt modelId="{C3D7B439-311B-4586-9EF9-252FED526DDC}" type="pres">
      <dgm:prSet presAssocID="{48F58382-BAF9-4B6C-AFC6-EE7E9462D62D}" presName="Child5Accent1" presStyleLbl="alignNode1" presStyleIdx="42" presStyleCnt="51"/>
      <dgm:spPr/>
    </dgm:pt>
    <dgm:pt modelId="{4FFA4A3B-53ED-4AC4-AED4-26862ACBA18A}" type="pres">
      <dgm:prSet presAssocID="{48F58382-BAF9-4B6C-AFC6-EE7E9462D62D}" presName="Child5Accent2" presStyleLbl="alignNode1" presStyleIdx="43" presStyleCnt="51"/>
      <dgm:spPr/>
    </dgm:pt>
    <dgm:pt modelId="{5B0E2A45-A3CE-470C-BD1B-14A9F7AB7967}" type="pres">
      <dgm:prSet presAssocID="{48F58382-BAF9-4B6C-AFC6-EE7E9462D62D}" presName="Child5Accent3" presStyleLbl="alignNode1" presStyleIdx="44" presStyleCnt="51"/>
      <dgm:spPr/>
    </dgm:pt>
    <dgm:pt modelId="{7405E267-DDDA-48E6-99B8-68EFD2528927}" type="pres">
      <dgm:prSet presAssocID="{48F58382-BAF9-4B6C-AFC6-EE7E9462D62D}" presName="Child5Accent4" presStyleLbl="alignNode1" presStyleIdx="45" presStyleCnt="51"/>
      <dgm:spPr/>
    </dgm:pt>
    <dgm:pt modelId="{60931174-53A6-4806-955B-2A4C35D8FC7B}" type="pres">
      <dgm:prSet presAssocID="{48F58382-BAF9-4B6C-AFC6-EE7E9462D62D}" presName="Child5Accent5" presStyleLbl="alignNode1" presStyleIdx="46" presStyleCnt="51"/>
      <dgm:spPr/>
    </dgm:pt>
    <dgm:pt modelId="{6460C09A-0D07-4716-A99F-BE637CB7A4C9}" type="pres">
      <dgm:prSet presAssocID="{48F58382-BAF9-4B6C-AFC6-EE7E9462D62D}" presName="Child5Accent6" presStyleLbl="alignNode1" presStyleIdx="47" presStyleCnt="51"/>
      <dgm:spPr/>
    </dgm:pt>
    <dgm:pt modelId="{4EC6C4AE-CB14-4A04-8D46-A873A474D474}" type="pres">
      <dgm:prSet presAssocID="{48F58382-BAF9-4B6C-AFC6-EE7E9462D62D}" presName="Child5Accent7" presStyleLbl="alignNode1" presStyleIdx="48" presStyleCnt="51"/>
      <dgm:spPr/>
    </dgm:pt>
    <dgm:pt modelId="{F143FA23-C24B-4ABA-ACDC-C008A185C844}" type="pres">
      <dgm:prSet presAssocID="{48F58382-BAF9-4B6C-AFC6-EE7E9462D62D}" presName="Child5Accent8" presStyleLbl="alignNode1" presStyleIdx="49" presStyleCnt="51"/>
      <dgm:spPr/>
    </dgm:pt>
    <dgm:pt modelId="{CCAC506F-3BFF-4760-9F98-A133C51A558C}" type="pres">
      <dgm:prSet presAssocID="{48F58382-BAF9-4B6C-AFC6-EE7E9462D62D}" presName="Child5Accent9" presStyleLbl="alignNode1" presStyleIdx="50" presStyleCnt="51"/>
      <dgm:spPr/>
    </dgm:pt>
    <dgm:pt modelId="{37AC327C-5C1B-48EE-8331-4E8994548AC3}" type="pres">
      <dgm:prSet presAssocID="{48F58382-BAF9-4B6C-AFC6-EE7E9462D62D}" presName="Child5" presStyleLbl="revTx" presStyleIdx="4" presStyleCnt="5" custLinFactNeighborX="-903" custLinFactNeighborY="-16447">
        <dgm:presLayoutVars>
          <dgm:chMax/>
          <dgm:chPref val="0"/>
          <dgm:bulletEnabled val="1"/>
        </dgm:presLayoutVars>
      </dgm:prSet>
      <dgm:spPr/>
    </dgm:pt>
  </dgm:ptLst>
  <dgm:cxnLst>
    <dgm:cxn modelId="{5CDF7E13-5300-45AC-A25A-20ED0C726EAB}" srcId="{E5439F70-8637-468F-AD36-EB42D53EA658}" destId="{0660ACA5-8466-44DF-919E-58389465EA8E}" srcOrd="2" destOrd="0" parTransId="{4E6775BE-77DF-4DF9-8718-D84F5501CB57}" sibTransId="{56ADB3B5-B3EC-4BCC-BB2D-91BFB77ECD1F}"/>
    <dgm:cxn modelId="{3FA3B524-D499-47BB-92AE-F025B8989C54}" type="presOf" srcId="{023CEB6C-B474-47E9-8363-149600A3466B}" destId="{217CA5AE-C901-4E2B-B561-ABDBBBB43615}" srcOrd="0" destOrd="0" presId="urn:microsoft.com/office/officeart/2011/layout/ConvergingText"/>
    <dgm:cxn modelId="{FF48105C-AD1A-4649-B0E1-EAB53B955925}" type="presOf" srcId="{0660ACA5-8466-44DF-919E-58389465EA8E}" destId="{86C9C9EF-4200-43DC-9E9E-B3005BBCD7EA}" srcOrd="0" destOrd="0" presId="urn:microsoft.com/office/officeart/2011/layout/ConvergingText"/>
    <dgm:cxn modelId="{7AEAF97F-58A8-4068-A45A-1BA9C685148E}" type="presOf" srcId="{7B1EB0B2-9775-48F0-8BEB-879FAB8729EE}" destId="{9E9C482D-E745-4469-8C81-70328A527B58}" srcOrd="0" destOrd="0" presId="urn:microsoft.com/office/officeart/2011/layout/ConvergingText"/>
    <dgm:cxn modelId="{2E830A80-AB50-4904-AA2B-572CEF143C91}" srcId="{E5439F70-8637-468F-AD36-EB42D53EA658}" destId="{48F58382-BAF9-4B6C-AFC6-EE7E9462D62D}" srcOrd="4" destOrd="0" parTransId="{C96A1C1A-18A6-43E8-A145-CDF500D8FCCC}" sibTransId="{8BC2CA33-E8C1-4EE5-92B5-965264D6BA86}"/>
    <dgm:cxn modelId="{31D5B181-06C0-4AC5-8850-3AAA043FD533}" type="presOf" srcId="{48F58382-BAF9-4B6C-AFC6-EE7E9462D62D}" destId="{37AC327C-5C1B-48EE-8331-4E8994548AC3}" srcOrd="0" destOrd="0" presId="urn:microsoft.com/office/officeart/2011/layout/ConvergingText"/>
    <dgm:cxn modelId="{6EFCCA8A-304B-46E2-B227-DACC28E53008}" srcId="{E5439F70-8637-468F-AD36-EB42D53EA658}" destId="{7B1EB0B2-9775-48F0-8BEB-879FAB8729EE}" srcOrd="1" destOrd="0" parTransId="{3807F74C-9713-409B-92F4-DDC9E0F7D153}" sibTransId="{A1CBB0FA-6C85-465D-85E6-791FFEC74C67}"/>
    <dgm:cxn modelId="{6264D792-22DC-460E-B52F-D53AE071D033}" type="presOf" srcId="{E8049017-6425-4D12-953F-B05E8475C235}" destId="{5DA699F5-0B9D-4297-ADD3-40580CD1F15B}" srcOrd="0" destOrd="0" presId="urn:microsoft.com/office/officeart/2011/layout/ConvergingText"/>
    <dgm:cxn modelId="{3325299F-92E1-4B86-A431-F62998CADE97}" type="presOf" srcId="{E5439F70-8637-468F-AD36-EB42D53EA658}" destId="{36231F47-47B6-4A88-9614-8E6E38375FB0}" srcOrd="0" destOrd="0" presId="urn:microsoft.com/office/officeart/2011/layout/ConvergingText"/>
    <dgm:cxn modelId="{38E6FAC9-FDAB-4DAF-919E-A07366B9AC0E}" srcId="{E5439F70-8637-468F-AD36-EB42D53EA658}" destId="{856CF5EB-2263-4F96-ADDE-B8163E2E78A4}" srcOrd="0" destOrd="0" parTransId="{5BC9E945-B0F5-445A-A892-B694C02A9645}" sibTransId="{9D81F782-A1EC-47A0-A713-FD27F5481D66}"/>
    <dgm:cxn modelId="{8C99DCCE-FF81-4453-A13C-72F0DB021D74}" srcId="{E5439F70-8637-468F-AD36-EB42D53EA658}" destId="{023CEB6C-B474-47E9-8363-149600A3466B}" srcOrd="3" destOrd="0" parTransId="{5F84AF82-4339-4053-B671-464894E4BEFE}" sibTransId="{3F1C218A-7254-4FF3-9A77-B4B5B2C65730}"/>
    <dgm:cxn modelId="{083FD5D8-82D0-4DAA-A3AD-995B5D415EF2}" type="presOf" srcId="{856CF5EB-2263-4F96-ADDE-B8163E2E78A4}" destId="{FD2F5237-3B9F-4990-99CC-A0FAFB88259C}" srcOrd="0" destOrd="0" presId="urn:microsoft.com/office/officeart/2011/layout/ConvergingText"/>
    <dgm:cxn modelId="{FABFBEEE-3899-4999-8932-AED416FE2D49}" srcId="{E8049017-6425-4D12-953F-B05E8475C235}" destId="{E5439F70-8637-468F-AD36-EB42D53EA658}" srcOrd="0" destOrd="0" parTransId="{AAC597DA-870B-4AEE-81CF-944233E09333}" sibTransId="{388BD49B-0A10-4693-BCE2-6BB9B323AF51}"/>
    <dgm:cxn modelId="{A80375BE-FF8B-4D18-97A2-7B040EC73B68}" type="presParOf" srcId="{5DA699F5-0B9D-4297-ADD3-40580CD1F15B}" destId="{BE11BF7B-324E-4D3D-B42B-7183D0A35CD5}" srcOrd="0" destOrd="0" presId="urn:microsoft.com/office/officeart/2011/layout/ConvergingText"/>
    <dgm:cxn modelId="{F24E830D-3B1E-47C1-8595-229947E76D4D}" type="presParOf" srcId="{BE11BF7B-324E-4D3D-B42B-7183D0A35CD5}" destId="{E798ABB8-810E-4EC4-887F-CE07217FF7FC}" srcOrd="0" destOrd="0" presId="urn:microsoft.com/office/officeart/2011/layout/ConvergingText"/>
    <dgm:cxn modelId="{D8DF0D5B-11CE-4907-B6A6-DB2BE8BDBAC7}" type="presParOf" srcId="{BE11BF7B-324E-4D3D-B42B-7183D0A35CD5}" destId="{796F7B25-179D-40B4-8BD7-C0D4F53E4B85}" srcOrd="1" destOrd="0" presId="urn:microsoft.com/office/officeart/2011/layout/ConvergingText"/>
    <dgm:cxn modelId="{BD832453-E9C4-433D-8A43-8AD0600D0EA3}" type="presParOf" srcId="{BE11BF7B-324E-4D3D-B42B-7183D0A35CD5}" destId="{F87D00E1-F79C-446A-A068-85504A989D71}" srcOrd="2" destOrd="0" presId="urn:microsoft.com/office/officeart/2011/layout/ConvergingText"/>
    <dgm:cxn modelId="{D24A2D61-58AB-44B6-9E2D-91AC6CB20E96}" type="presParOf" srcId="{BE11BF7B-324E-4D3D-B42B-7183D0A35CD5}" destId="{5E6FF2A2-7117-43A9-BCDB-EE32F607BE62}" srcOrd="3" destOrd="0" presId="urn:microsoft.com/office/officeart/2011/layout/ConvergingText"/>
    <dgm:cxn modelId="{82BF6B59-31F5-450D-A499-61FCEAC55B3B}" type="presParOf" srcId="{BE11BF7B-324E-4D3D-B42B-7183D0A35CD5}" destId="{854A97CD-B5AC-43B3-8355-682EC69BDDED}" srcOrd="4" destOrd="0" presId="urn:microsoft.com/office/officeart/2011/layout/ConvergingText"/>
    <dgm:cxn modelId="{9920978D-5FA9-4555-B11E-63A050C9831F}" type="presParOf" srcId="{BE11BF7B-324E-4D3D-B42B-7183D0A35CD5}" destId="{115DCF71-9983-4437-B082-5707E7885AB4}" srcOrd="5" destOrd="0" presId="urn:microsoft.com/office/officeart/2011/layout/ConvergingText"/>
    <dgm:cxn modelId="{765C70AD-D967-48B2-B0D5-05921C9E3AAA}" type="presParOf" srcId="{BE11BF7B-324E-4D3D-B42B-7183D0A35CD5}" destId="{557E0774-71E4-470D-8F75-0BDE3A2ED0E6}" srcOrd="6" destOrd="0" presId="urn:microsoft.com/office/officeart/2011/layout/ConvergingText"/>
    <dgm:cxn modelId="{39204668-C2AF-4597-9640-A143606EF3A0}" type="presParOf" srcId="{BE11BF7B-324E-4D3D-B42B-7183D0A35CD5}" destId="{BB077986-52BD-4F39-8C55-733BF2F53613}" srcOrd="7" destOrd="0" presId="urn:microsoft.com/office/officeart/2011/layout/ConvergingText"/>
    <dgm:cxn modelId="{87D3C698-0CBD-467A-8A72-0C9D8A0035E7}" type="presParOf" srcId="{BE11BF7B-324E-4D3D-B42B-7183D0A35CD5}" destId="{4FF847E7-1107-4D23-A33C-FC236B8CC60F}" srcOrd="8" destOrd="0" presId="urn:microsoft.com/office/officeart/2011/layout/ConvergingText"/>
    <dgm:cxn modelId="{98ED65F8-63EC-41A4-AA79-1FA587E35B4D}" type="presParOf" srcId="{BE11BF7B-324E-4D3D-B42B-7183D0A35CD5}" destId="{09E2C9B0-495C-4989-B05F-4E4AA326549B}" srcOrd="9" destOrd="0" presId="urn:microsoft.com/office/officeart/2011/layout/ConvergingText"/>
    <dgm:cxn modelId="{8FD997CE-CC71-44A3-8CAD-331DFA677353}" type="presParOf" srcId="{BE11BF7B-324E-4D3D-B42B-7183D0A35CD5}" destId="{36231F47-47B6-4A88-9614-8E6E38375FB0}" srcOrd="10" destOrd="0" presId="urn:microsoft.com/office/officeart/2011/layout/ConvergingText"/>
    <dgm:cxn modelId="{F00776E6-6AFE-4806-A211-B94A9A3F7CAE}" type="presParOf" srcId="{BE11BF7B-324E-4D3D-B42B-7183D0A35CD5}" destId="{9F32902F-3C0C-4A1D-A190-F6F8C0AF1D6C}" srcOrd="11" destOrd="0" presId="urn:microsoft.com/office/officeart/2011/layout/ConvergingText"/>
    <dgm:cxn modelId="{BBCC80E1-6F4F-4820-9B88-41DE3E2C2DDB}" type="presParOf" srcId="{BE11BF7B-324E-4D3D-B42B-7183D0A35CD5}" destId="{7753A17C-B682-4F8F-A9E4-349A089C2E6C}" srcOrd="12" destOrd="0" presId="urn:microsoft.com/office/officeart/2011/layout/ConvergingText"/>
    <dgm:cxn modelId="{1F4C0548-6720-4936-B8D5-5DF41FA15427}" type="presParOf" srcId="{BE11BF7B-324E-4D3D-B42B-7183D0A35CD5}" destId="{13387424-4A5B-46A1-8A9E-4F82D7ECA273}" srcOrd="13" destOrd="0" presId="urn:microsoft.com/office/officeart/2011/layout/ConvergingText"/>
    <dgm:cxn modelId="{BC6DA689-FB0D-4E59-9AFC-0D4FC3EA9DDD}" type="presParOf" srcId="{BE11BF7B-324E-4D3D-B42B-7183D0A35CD5}" destId="{AF06BF7A-66DE-4110-9AEF-F81351CB9CD0}" srcOrd="14" destOrd="0" presId="urn:microsoft.com/office/officeart/2011/layout/ConvergingText"/>
    <dgm:cxn modelId="{54AD344B-DDDB-4D6F-A496-EC3BF55BB899}" type="presParOf" srcId="{BE11BF7B-324E-4D3D-B42B-7183D0A35CD5}" destId="{35E600BA-F466-4119-A7DE-BC2DC1093352}" srcOrd="15" destOrd="0" presId="urn:microsoft.com/office/officeart/2011/layout/ConvergingText"/>
    <dgm:cxn modelId="{4A4A1467-C624-4FD3-A26B-6A3DEFBAD859}" type="presParOf" srcId="{BE11BF7B-324E-4D3D-B42B-7183D0A35CD5}" destId="{7BF8D43B-6014-46D5-BCC2-A8D7A86F53A9}" srcOrd="16" destOrd="0" presId="urn:microsoft.com/office/officeart/2011/layout/ConvergingText"/>
    <dgm:cxn modelId="{20D03928-5856-4FBD-B150-B7BB0804267F}" type="presParOf" srcId="{BE11BF7B-324E-4D3D-B42B-7183D0A35CD5}" destId="{883A9FCD-B660-4633-B064-77273CFF940C}" srcOrd="17" destOrd="0" presId="urn:microsoft.com/office/officeart/2011/layout/ConvergingText"/>
    <dgm:cxn modelId="{689A4550-C379-44A8-A57A-E12D61537950}" type="presParOf" srcId="{BE11BF7B-324E-4D3D-B42B-7183D0A35CD5}" destId="{A1781E80-85E1-420F-910A-00E63B60F7E6}" srcOrd="18" destOrd="0" presId="urn:microsoft.com/office/officeart/2011/layout/ConvergingText"/>
    <dgm:cxn modelId="{184C6926-FF08-4E68-BA1F-D1F899215B33}" type="presParOf" srcId="{BE11BF7B-324E-4D3D-B42B-7183D0A35CD5}" destId="{B1BE73E2-D012-4EF8-8481-EEE5716B583E}" srcOrd="19" destOrd="0" presId="urn:microsoft.com/office/officeart/2011/layout/ConvergingText"/>
    <dgm:cxn modelId="{1893179D-33F6-4B3F-8187-7E0639B9A5EB}" type="presParOf" srcId="{BE11BF7B-324E-4D3D-B42B-7183D0A35CD5}" destId="{FD2F5237-3B9F-4990-99CC-A0FAFB88259C}" srcOrd="20" destOrd="0" presId="urn:microsoft.com/office/officeart/2011/layout/ConvergingText"/>
    <dgm:cxn modelId="{0D3CD173-D91B-4835-B821-E494CC29ABFB}" type="presParOf" srcId="{BE11BF7B-324E-4D3D-B42B-7183D0A35CD5}" destId="{DF824F6C-E83F-46AF-AC52-D0F1B5D76275}" srcOrd="21" destOrd="0" presId="urn:microsoft.com/office/officeart/2011/layout/ConvergingText"/>
    <dgm:cxn modelId="{1C546DD1-96F5-44BE-968D-EE03C93A221C}" type="presParOf" srcId="{BE11BF7B-324E-4D3D-B42B-7183D0A35CD5}" destId="{5ACF47BC-F891-45B3-B352-B84BCD61834C}" srcOrd="22" destOrd="0" presId="urn:microsoft.com/office/officeart/2011/layout/ConvergingText"/>
    <dgm:cxn modelId="{1E207C9F-3B8A-4A47-B1EE-38FF722101C8}" type="presParOf" srcId="{BE11BF7B-324E-4D3D-B42B-7183D0A35CD5}" destId="{7E04241C-2AB2-4F69-9102-B96D0C3C9AD3}" srcOrd="23" destOrd="0" presId="urn:microsoft.com/office/officeart/2011/layout/ConvergingText"/>
    <dgm:cxn modelId="{75245475-2CD0-4441-A6EC-5256BE5B99ED}" type="presParOf" srcId="{BE11BF7B-324E-4D3D-B42B-7183D0A35CD5}" destId="{E824AD38-DCE2-48E5-AC68-98ED21D93FD7}" srcOrd="24" destOrd="0" presId="urn:microsoft.com/office/officeart/2011/layout/ConvergingText"/>
    <dgm:cxn modelId="{BF0B08E4-74DC-48A6-8A99-085AA3385477}" type="presParOf" srcId="{BE11BF7B-324E-4D3D-B42B-7183D0A35CD5}" destId="{B770F328-167F-4FD9-BCC2-8A7E2846617A}" srcOrd="25" destOrd="0" presId="urn:microsoft.com/office/officeart/2011/layout/ConvergingText"/>
    <dgm:cxn modelId="{941615D0-7E9F-4748-A0F6-AA59A9C002BC}" type="presParOf" srcId="{BE11BF7B-324E-4D3D-B42B-7183D0A35CD5}" destId="{84B9FBD1-0987-4456-9028-21F08DCC9521}" srcOrd="26" destOrd="0" presId="urn:microsoft.com/office/officeart/2011/layout/ConvergingText"/>
    <dgm:cxn modelId="{B2FA3734-ED87-4B83-9A36-0DEB0A2E7CEE}" type="presParOf" srcId="{BE11BF7B-324E-4D3D-B42B-7183D0A35CD5}" destId="{965656EB-72E1-478E-88BB-87237ABD89A2}" srcOrd="27" destOrd="0" presId="urn:microsoft.com/office/officeart/2011/layout/ConvergingText"/>
    <dgm:cxn modelId="{55C2D713-ECD7-4BE5-B461-5FDC7DC19EC5}" type="presParOf" srcId="{BE11BF7B-324E-4D3D-B42B-7183D0A35CD5}" destId="{9E9C482D-E745-4469-8C81-70328A527B58}" srcOrd="28" destOrd="0" presId="urn:microsoft.com/office/officeart/2011/layout/ConvergingText"/>
    <dgm:cxn modelId="{D86A5FA5-D6CE-49C6-A78C-EE3CB2261E8F}" type="presParOf" srcId="{BE11BF7B-324E-4D3D-B42B-7183D0A35CD5}" destId="{B82E1E2C-F54F-4F05-8BA0-6E650D5B0ED0}" srcOrd="29" destOrd="0" presId="urn:microsoft.com/office/officeart/2011/layout/ConvergingText"/>
    <dgm:cxn modelId="{D5280F25-3764-4DCA-AFD9-221672D0A8C6}" type="presParOf" srcId="{BE11BF7B-324E-4D3D-B42B-7183D0A35CD5}" destId="{81C789F6-BA9C-4B5F-8C97-61CA6C891CD7}" srcOrd="30" destOrd="0" presId="urn:microsoft.com/office/officeart/2011/layout/ConvergingText"/>
    <dgm:cxn modelId="{AE9D921E-902D-4262-8E29-CCBEBA725B9D}" type="presParOf" srcId="{BE11BF7B-324E-4D3D-B42B-7183D0A35CD5}" destId="{402AD2A9-0EEF-4C58-A069-D1D7D4249895}" srcOrd="31" destOrd="0" presId="urn:microsoft.com/office/officeart/2011/layout/ConvergingText"/>
    <dgm:cxn modelId="{79111489-7305-40EC-B760-E2BFBFC20FAD}" type="presParOf" srcId="{BE11BF7B-324E-4D3D-B42B-7183D0A35CD5}" destId="{F509FC01-DBEC-4FA5-BB25-D414DA543E02}" srcOrd="32" destOrd="0" presId="urn:microsoft.com/office/officeart/2011/layout/ConvergingText"/>
    <dgm:cxn modelId="{A87F220B-4E61-41FA-9768-B5EBDD447745}" type="presParOf" srcId="{BE11BF7B-324E-4D3D-B42B-7183D0A35CD5}" destId="{36A33023-62F7-40BC-821A-CD37D7928E38}" srcOrd="33" destOrd="0" presId="urn:microsoft.com/office/officeart/2011/layout/ConvergingText"/>
    <dgm:cxn modelId="{C8341EDE-1AF5-40D7-BD0E-86530D0276BD}" type="presParOf" srcId="{BE11BF7B-324E-4D3D-B42B-7183D0A35CD5}" destId="{A336BA25-306E-411C-849B-0D5E970C52F0}" srcOrd="34" destOrd="0" presId="urn:microsoft.com/office/officeart/2011/layout/ConvergingText"/>
    <dgm:cxn modelId="{60587E5F-411E-479E-B2E6-85B66FDC544B}" type="presParOf" srcId="{BE11BF7B-324E-4D3D-B42B-7183D0A35CD5}" destId="{DDEAB218-2056-4A79-BEE7-6E1C76C901E2}" srcOrd="35" destOrd="0" presId="urn:microsoft.com/office/officeart/2011/layout/ConvergingText"/>
    <dgm:cxn modelId="{C8D3FBB8-04D4-4388-B7B1-0B5104FF3BC0}" type="presParOf" srcId="{BE11BF7B-324E-4D3D-B42B-7183D0A35CD5}" destId="{86C9C9EF-4200-43DC-9E9E-B3005BBCD7EA}" srcOrd="36" destOrd="0" presId="urn:microsoft.com/office/officeart/2011/layout/ConvergingText"/>
    <dgm:cxn modelId="{3FE303E9-344C-4286-AC70-958AB6989D71}" type="presParOf" srcId="{BE11BF7B-324E-4D3D-B42B-7183D0A35CD5}" destId="{DB8AD36E-1623-4FA0-B20F-014ACC0E019B}" srcOrd="37" destOrd="0" presId="urn:microsoft.com/office/officeart/2011/layout/ConvergingText"/>
    <dgm:cxn modelId="{B8626895-9F7B-4977-9BDE-E7DBCBD61DDE}" type="presParOf" srcId="{BE11BF7B-324E-4D3D-B42B-7183D0A35CD5}" destId="{A36FD397-50BC-4660-A819-5B5E00EAFAF6}" srcOrd="38" destOrd="0" presId="urn:microsoft.com/office/officeart/2011/layout/ConvergingText"/>
    <dgm:cxn modelId="{6148CC7A-602C-47A9-A9D0-5DFA58003A63}" type="presParOf" srcId="{BE11BF7B-324E-4D3D-B42B-7183D0A35CD5}" destId="{33A9FBE3-401B-414A-9FE0-6292CEF1EF41}" srcOrd="39" destOrd="0" presId="urn:microsoft.com/office/officeart/2011/layout/ConvergingText"/>
    <dgm:cxn modelId="{77692C06-456C-425B-AFB3-B33F9B08F490}" type="presParOf" srcId="{BE11BF7B-324E-4D3D-B42B-7183D0A35CD5}" destId="{9FDFCB28-D13E-46EE-A343-67A28A046359}" srcOrd="40" destOrd="0" presId="urn:microsoft.com/office/officeart/2011/layout/ConvergingText"/>
    <dgm:cxn modelId="{5AAD0BEB-16B0-4BE0-B72E-E6ACF6A9A284}" type="presParOf" srcId="{BE11BF7B-324E-4D3D-B42B-7183D0A35CD5}" destId="{9C927AE4-97A0-4939-9286-D197A87A627D}" srcOrd="41" destOrd="0" presId="urn:microsoft.com/office/officeart/2011/layout/ConvergingText"/>
    <dgm:cxn modelId="{2C6A93C8-1A1C-4217-952F-444F7BDE67B9}" type="presParOf" srcId="{BE11BF7B-324E-4D3D-B42B-7183D0A35CD5}" destId="{5A3256E6-8FA2-4D3B-9237-D74BE56FE01F}" srcOrd="42" destOrd="0" presId="urn:microsoft.com/office/officeart/2011/layout/ConvergingText"/>
    <dgm:cxn modelId="{6830A371-2E37-43A8-B5EE-349F5E3D9692}" type="presParOf" srcId="{BE11BF7B-324E-4D3D-B42B-7183D0A35CD5}" destId="{3A97B8F6-D885-47BB-BA87-99B6474C477C}" srcOrd="43" destOrd="0" presId="urn:microsoft.com/office/officeart/2011/layout/ConvergingText"/>
    <dgm:cxn modelId="{12DC37BA-DE28-4059-AA2A-8F9EA81ED995}" type="presParOf" srcId="{BE11BF7B-324E-4D3D-B42B-7183D0A35CD5}" destId="{D93D506C-CA1E-4E74-889E-864354039A3F}" srcOrd="44" destOrd="0" presId="urn:microsoft.com/office/officeart/2011/layout/ConvergingText"/>
    <dgm:cxn modelId="{859EC51F-61A4-44C5-AA97-FF03681EC490}" type="presParOf" srcId="{BE11BF7B-324E-4D3D-B42B-7183D0A35CD5}" destId="{217CA5AE-C901-4E2B-B561-ABDBBBB43615}" srcOrd="45" destOrd="0" presId="urn:microsoft.com/office/officeart/2011/layout/ConvergingText"/>
    <dgm:cxn modelId="{D58C73F9-4A78-4E50-8CA8-FADEF7D37B33}" type="presParOf" srcId="{BE11BF7B-324E-4D3D-B42B-7183D0A35CD5}" destId="{C3D7B439-311B-4586-9EF9-252FED526DDC}" srcOrd="46" destOrd="0" presId="urn:microsoft.com/office/officeart/2011/layout/ConvergingText"/>
    <dgm:cxn modelId="{1E8751C9-1F54-44CA-8CF5-7C42D4EF3470}" type="presParOf" srcId="{BE11BF7B-324E-4D3D-B42B-7183D0A35CD5}" destId="{4FFA4A3B-53ED-4AC4-AED4-26862ACBA18A}" srcOrd="47" destOrd="0" presId="urn:microsoft.com/office/officeart/2011/layout/ConvergingText"/>
    <dgm:cxn modelId="{2E74C929-E842-4B71-ABA7-DEA0E3B5EA4C}" type="presParOf" srcId="{BE11BF7B-324E-4D3D-B42B-7183D0A35CD5}" destId="{5B0E2A45-A3CE-470C-BD1B-14A9F7AB7967}" srcOrd="48" destOrd="0" presId="urn:microsoft.com/office/officeart/2011/layout/ConvergingText"/>
    <dgm:cxn modelId="{C5150939-860F-469A-9D60-AADAE8A0B65E}" type="presParOf" srcId="{BE11BF7B-324E-4D3D-B42B-7183D0A35CD5}" destId="{7405E267-DDDA-48E6-99B8-68EFD2528927}" srcOrd="49" destOrd="0" presId="urn:microsoft.com/office/officeart/2011/layout/ConvergingText"/>
    <dgm:cxn modelId="{0C658D09-B536-4C87-ADF7-448ABDFF9B3D}" type="presParOf" srcId="{BE11BF7B-324E-4D3D-B42B-7183D0A35CD5}" destId="{60931174-53A6-4806-955B-2A4C35D8FC7B}" srcOrd="50" destOrd="0" presId="urn:microsoft.com/office/officeart/2011/layout/ConvergingText"/>
    <dgm:cxn modelId="{4CC80E5D-5878-4096-8494-244AB4FD876A}" type="presParOf" srcId="{BE11BF7B-324E-4D3D-B42B-7183D0A35CD5}" destId="{6460C09A-0D07-4716-A99F-BE637CB7A4C9}" srcOrd="51" destOrd="0" presId="urn:microsoft.com/office/officeart/2011/layout/ConvergingText"/>
    <dgm:cxn modelId="{A51F992D-BD9B-4575-9DFA-3568A0E2AA06}" type="presParOf" srcId="{BE11BF7B-324E-4D3D-B42B-7183D0A35CD5}" destId="{4EC6C4AE-CB14-4A04-8D46-A873A474D474}" srcOrd="52" destOrd="0" presId="urn:microsoft.com/office/officeart/2011/layout/ConvergingText"/>
    <dgm:cxn modelId="{40565A14-9E6D-4808-86A3-90A85CF3139D}" type="presParOf" srcId="{BE11BF7B-324E-4D3D-B42B-7183D0A35CD5}" destId="{F143FA23-C24B-4ABA-ACDC-C008A185C844}" srcOrd="53" destOrd="0" presId="urn:microsoft.com/office/officeart/2011/layout/ConvergingText"/>
    <dgm:cxn modelId="{6B0BEB7C-2FD7-451B-B28A-A8836F2B3B00}" type="presParOf" srcId="{BE11BF7B-324E-4D3D-B42B-7183D0A35CD5}" destId="{CCAC506F-3BFF-4760-9F98-A133C51A558C}" srcOrd="54" destOrd="0" presId="urn:microsoft.com/office/officeart/2011/layout/ConvergingText"/>
    <dgm:cxn modelId="{C2BD3934-928E-4D43-97DF-65E3DA35AB22}" type="presParOf" srcId="{BE11BF7B-324E-4D3D-B42B-7183D0A35CD5}" destId="{37AC327C-5C1B-48EE-8331-4E8994548AC3}" srcOrd="55" destOrd="0" presId="urn:microsoft.com/office/officeart/2011/layout/ConvergingTex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FD30DF-19DC-463F-BF96-B0412C1A81AD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B9CC194E-E4AF-4830-B612-AF5CD59814E3}">
      <dgm:prSet phldrT="[Text]"/>
      <dgm:spPr/>
      <dgm:t>
        <a:bodyPr/>
        <a:lstStyle/>
        <a:p>
          <a:r>
            <a:rPr lang="ro-RO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Semințe</a:t>
          </a:r>
          <a:endParaRPr lang="en-US" dirty="0"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78D489-DF73-4AC3-ACDC-59BE6F2A76EE}" type="parTrans" cxnId="{68004204-689E-41A8-9C7B-A29848ECD638}">
      <dgm:prSet/>
      <dgm:spPr/>
      <dgm:t>
        <a:bodyPr/>
        <a:lstStyle/>
        <a:p>
          <a:endParaRPr lang="en-US">
            <a:solidFill>
              <a:schemeClr val="tx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7A7F8F-1B69-4BA9-9F49-0429ECDA783F}" type="sibTrans" cxnId="{68004204-689E-41A8-9C7B-A29848ECD638}">
      <dgm:prSet/>
      <dgm:spPr/>
      <dgm:t>
        <a:bodyPr/>
        <a:lstStyle/>
        <a:p>
          <a:endParaRPr lang="en-US">
            <a:solidFill>
              <a:schemeClr val="tx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FBC0C0-D894-4B5E-A381-34BDC7B210B7}">
      <dgm:prSet phldrT="[Text]"/>
      <dgm:spPr/>
      <dgm:t>
        <a:bodyPr/>
        <a:lstStyle/>
        <a:p>
          <a:r>
            <a:rPr lang="ro-RO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Făină</a:t>
          </a:r>
          <a:endParaRPr lang="en-US" dirty="0"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496840-81C8-4C23-8489-71F8595EAEFB}" type="parTrans" cxnId="{CBCF8E03-B41C-4FAC-8834-8677704444C2}">
      <dgm:prSet/>
      <dgm:spPr/>
      <dgm:t>
        <a:bodyPr/>
        <a:lstStyle/>
        <a:p>
          <a:endParaRPr lang="en-US">
            <a:solidFill>
              <a:schemeClr val="tx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736858-3D7C-4E6C-994C-C58D08B2DB2B}" type="sibTrans" cxnId="{CBCF8E03-B41C-4FAC-8834-8677704444C2}">
      <dgm:prSet/>
      <dgm:spPr/>
      <dgm:t>
        <a:bodyPr/>
        <a:lstStyle/>
        <a:p>
          <a:endParaRPr lang="en-US">
            <a:solidFill>
              <a:schemeClr val="tx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3C4324-18AB-4CDA-B673-552EEE664AE6}">
      <dgm:prSet phldrT="[Text]"/>
      <dgm:spPr/>
      <dgm:t>
        <a:bodyPr/>
        <a:lstStyle/>
        <a:p>
          <a:r>
            <a:rPr lang="ro-RO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Uleiuri</a:t>
          </a:r>
          <a:endParaRPr lang="en-US" dirty="0"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6420AD-FF84-49ED-A436-A443F76F8B27}" type="parTrans" cxnId="{91BD95A0-32E4-465E-8B56-F15A68AC8D59}">
      <dgm:prSet/>
      <dgm:spPr/>
      <dgm:t>
        <a:bodyPr/>
        <a:lstStyle/>
        <a:p>
          <a:endParaRPr lang="en-US">
            <a:solidFill>
              <a:schemeClr val="tx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D873D6-9884-4912-AC6B-30F0FE5B8AD9}" type="sibTrans" cxnId="{91BD95A0-32E4-465E-8B56-F15A68AC8D59}">
      <dgm:prSet/>
      <dgm:spPr/>
      <dgm:t>
        <a:bodyPr/>
        <a:lstStyle/>
        <a:p>
          <a:endParaRPr lang="en-US">
            <a:solidFill>
              <a:schemeClr val="tx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DD7FD8-CB6B-4A91-975A-333DA8C17C9D}">
      <dgm:prSet phldrT="[Text]"/>
      <dgm:spPr/>
      <dgm:t>
        <a:bodyPr/>
        <a:lstStyle/>
        <a:p>
          <a:r>
            <a:rPr lang="ro-RO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Băuturi</a:t>
          </a:r>
          <a:endParaRPr lang="en-US" dirty="0"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6F4453-21B6-436B-8EF8-BC7C6598EF79}" type="parTrans" cxnId="{130CB254-4429-4F76-93B4-B68773A506CA}">
      <dgm:prSet/>
      <dgm:spPr/>
      <dgm:t>
        <a:bodyPr/>
        <a:lstStyle/>
        <a:p>
          <a:endParaRPr lang="en-US">
            <a:solidFill>
              <a:schemeClr val="tx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0E7D24-F576-4F80-9486-F58AF7729338}" type="sibTrans" cxnId="{130CB254-4429-4F76-93B4-B68773A506CA}">
      <dgm:prSet/>
      <dgm:spPr/>
      <dgm:t>
        <a:bodyPr/>
        <a:lstStyle/>
        <a:p>
          <a:endParaRPr lang="en-US">
            <a:solidFill>
              <a:schemeClr val="tx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F9F99B-28B7-4889-B879-57E0C00C0C0F}">
      <dgm:prSet phldrT="[Text]"/>
      <dgm:spPr/>
      <dgm:t>
        <a:bodyPr/>
        <a:lstStyle/>
        <a:p>
          <a:r>
            <a:rPr lang="ro-RO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Panificație</a:t>
          </a:r>
          <a:endParaRPr lang="en-US" dirty="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188904-F5C0-4AC0-841E-81EF52299D6A}" type="parTrans" cxnId="{EB7C8197-42F1-47EB-B694-5B60DD8491BE}">
      <dgm:prSet/>
      <dgm:spPr/>
      <dgm:t>
        <a:bodyPr/>
        <a:lstStyle/>
        <a:p>
          <a:endParaRPr lang="en-US">
            <a:solidFill>
              <a:schemeClr val="tx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08F14A-AF8A-43E1-BB1F-965073E31F8E}" type="sibTrans" cxnId="{EB7C8197-42F1-47EB-B694-5B60DD8491BE}">
      <dgm:prSet/>
      <dgm:spPr/>
      <dgm:t>
        <a:bodyPr/>
        <a:lstStyle/>
        <a:p>
          <a:endParaRPr lang="en-US">
            <a:solidFill>
              <a:schemeClr val="tx1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E7A9CF-857D-4D27-9231-D68483F272B7}" type="pres">
      <dgm:prSet presAssocID="{A2FD30DF-19DC-463F-BF96-B0412C1A81AD}" presName="Name0" presStyleCnt="0">
        <dgm:presLayoutVars>
          <dgm:chMax val="7"/>
          <dgm:chPref val="7"/>
          <dgm:dir/>
        </dgm:presLayoutVars>
      </dgm:prSet>
      <dgm:spPr/>
    </dgm:pt>
    <dgm:pt modelId="{92EBF728-159F-4D3B-9754-1BC48C8A57C9}" type="pres">
      <dgm:prSet presAssocID="{A2FD30DF-19DC-463F-BF96-B0412C1A81AD}" presName="Name1" presStyleCnt="0"/>
      <dgm:spPr/>
    </dgm:pt>
    <dgm:pt modelId="{7B827421-31F3-4C24-9382-8F7E461BF56A}" type="pres">
      <dgm:prSet presAssocID="{A2FD30DF-19DC-463F-BF96-B0412C1A81AD}" presName="cycle" presStyleCnt="0"/>
      <dgm:spPr/>
    </dgm:pt>
    <dgm:pt modelId="{2ABA5DA4-1FEA-4ABB-8980-B8409CDB6205}" type="pres">
      <dgm:prSet presAssocID="{A2FD30DF-19DC-463F-BF96-B0412C1A81AD}" presName="srcNode" presStyleLbl="node1" presStyleIdx="0" presStyleCnt="5"/>
      <dgm:spPr/>
    </dgm:pt>
    <dgm:pt modelId="{7D28CE75-877D-4F71-8C1B-180D03AD089E}" type="pres">
      <dgm:prSet presAssocID="{A2FD30DF-19DC-463F-BF96-B0412C1A81AD}" presName="conn" presStyleLbl="parChTrans1D2" presStyleIdx="0" presStyleCnt="1"/>
      <dgm:spPr/>
    </dgm:pt>
    <dgm:pt modelId="{CBBA56E2-2AE9-4781-8E4A-5971DD0424E4}" type="pres">
      <dgm:prSet presAssocID="{A2FD30DF-19DC-463F-BF96-B0412C1A81AD}" presName="extraNode" presStyleLbl="node1" presStyleIdx="0" presStyleCnt="5"/>
      <dgm:spPr/>
    </dgm:pt>
    <dgm:pt modelId="{7E4DA7E0-1108-4EEF-B8F5-6EF6F11CE404}" type="pres">
      <dgm:prSet presAssocID="{A2FD30DF-19DC-463F-BF96-B0412C1A81AD}" presName="dstNode" presStyleLbl="node1" presStyleIdx="0" presStyleCnt="5"/>
      <dgm:spPr/>
    </dgm:pt>
    <dgm:pt modelId="{39BB7A09-4159-4ADC-A947-04E29A6CBC27}" type="pres">
      <dgm:prSet presAssocID="{B9CC194E-E4AF-4830-B612-AF5CD59814E3}" presName="text_1" presStyleLbl="node1" presStyleIdx="0" presStyleCnt="5">
        <dgm:presLayoutVars>
          <dgm:bulletEnabled val="1"/>
        </dgm:presLayoutVars>
      </dgm:prSet>
      <dgm:spPr/>
    </dgm:pt>
    <dgm:pt modelId="{1FE5159C-A0AE-48CF-BCB4-3FEE57BF7B8D}" type="pres">
      <dgm:prSet presAssocID="{B9CC194E-E4AF-4830-B612-AF5CD59814E3}" presName="accent_1" presStyleCnt="0"/>
      <dgm:spPr/>
    </dgm:pt>
    <dgm:pt modelId="{C5566517-DEF3-486D-AD4B-FDCF371E5629}" type="pres">
      <dgm:prSet presAssocID="{B9CC194E-E4AF-4830-B612-AF5CD59814E3}" presName="accentRepeatNode" presStyleLbl="solidFgAcc1" presStyleIdx="0" presStyleCnt="5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2AA3684-70AB-46C1-894E-21655D499F6E}" type="pres">
      <dgm:prSet presAssocID="{44FBC0C0-D894-4B5E-A381-34BDC7B210B7}" presName="text_2" presStyleLbl="node1" presStyleIdx="1" presStyleCnt="5">
        <dgm:presLayoutVars>
          <dgm:bulletEnabled val="1"/>
        </dgm:presLayoutVars>
      </dgm:prSet>
      <dgm:spPr/>
    </dgm:pt>
    <dgm:pt modelId="{849FB897-2180-4F0C-96D5-5C386C7F6FAA}" type="pres">
      <dgm:prSet presAssocID="{44FBC0C0-D894-4B5E-A381-34BDC7B210B7}" presName="accent_2" presStyleCnt="0"/>
      <dgm:spPr/>
    </dgm:pt>
    <dgm:pt modelId="{BF4EEBEC-FFE3-43D2-9BD0-EF2157F89FA9}" type="pres">
      <dgm:prSet presAssocID="{44FBC0C0-D894-4B5E-A381-34BDC7B210B7}" presName="accentRepeatNode" presStyleLbl="solidFgAcc1" presStyleIdx="1" presStyleCnt="5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C34EEE3-A1B4-40EE-A852-51D0EA783465}" type="pres">
      <dgm:prSet presAssocID="{B03C4324-18AB-4CDA-B673-552EEE664AE6}" presName="text_3" presStyleLbl="node1" presStyleIdx="2" presStyleCnt="5">
        <dgm:presLayoutVars>
          <dgm:bulletEnabled val="1"/>
        </dgm:presLayoutVars>
      </dgm:prSet>
      <dgm:spPr/>
    </dgm:pt>
    <dgm:pt modelId="{FB256860-F529-4DB4-951B-DCADF4A71379}" type="pres">
      <dgm:prSet presAssocID="{B03C4324-18AB-4CDA-B673-552EEE664AE6}" presName="accent_3" presStyleCnt="0"/>
      <dgm:spPr/>
    </dgm:pt>
    <dgm:pt modelId="{F2B18FFF-918C-4ABF-AFDF-15B692F70264}" type="pres">
      <dgm:prSet presAssocID="{B03C4324-18AB-4CDA-B673-552EEE664AE6}" presName="accentRepeatNode" presStyleLbl="solidFgAcc1" presStyleIdx="2" presStyleCnt="5" custAng="0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77DED38-8036-4EB2-8611-EB7AF6DBEB87}" type="pres">
      <dgm:prSet presAssocID="{B7DD7FD8-CB6B-4A91-975A-333DA8C17C9D}" presName="text_4" presStyleLbl="node1" presStyleIdx="3" presStyleCnt="5">
        <dgm:presLayoutVars>
          <dgm:bulletEnabled val="1"/>
        </dgm:presLayoutVars>
      </dgm:prSet>
      <dgm:spPr/>
    </dgm:pt>
    <dgm:pt modelId="{C2473785-2C2E-42F7-B327-38896D51F018}" type="pres">
      <dgm:prSet presAssocID="{B7DD7FD8-CB6B-4A91-975A-333DA8C17C9D}" presName="accent_4" presStyleCnt="0"/>
      <dgm:spPr/>
    </dgm:pt>
    <dgm:pt modelId="{BA070F89-0B98-4A7B-8801-2D322153A8C9}" type="pres">
      <dgm:prSet presAssocID="{B7DD7FD8-CB6B-4A91-975A-333DA8C17C9D}" presName="accentRepeatNode" presStyleLbl="solidFgAcc1" presStyleIdx="3" presStyleCnt="5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E4E10E0-8A7E-4D23-979C-941E70F1DA04}" type="pres">
      <dgm:prSet presAssocID="{DAF9F99B-28B7-4889-B879-57E0C00C0C0F}" presName="text_5" presStyleLbl="node1" presStyleIdx="4" presStyleCnt="5">
        <dgm:presLayoutVars>
          <dgm:bulletEnabled val="1"/>
        </dgm:presLayoutVars>
      </dgm:prSet>
      <dgm:spPr/>
    </dgm:pt>
    <dgm:pt modelId="{38EC9966-496F-4D29-8D65-BF37272E92E0}" type="pres">
      <dgm:prSet presAssocID="{DAF9F99B-28B7-4889-B879-57E0C00C0C0F}" presName="accent_5" presStyleCnt="0"/>
      <dgm:spPr/>
    </dgm:pt>
    <dgm:pt modelId="{DAD0B0B9-DCFB-4F9B-8961-5790625F3CB7}" type="pres">
      <dgm:prSet presAssocID="{DAF9F99B-28B7-4889-B879-57E0C00C0C0F}" presName="accentRepeatNode" presStyleLbl="solidFgAcc1" presStyleIdx="4" presStyleCnt="5"/>
      <dgm:spPr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88524602-7227-48BC-823E-8D35AB26A183}" type="presOf" srcId="{44FBC0C0-D894-4B5E-A381-34BDC7B210B7}" destId="{72AA3684-70AB-46C1-894E-21655D499F6E}" srcOrd="0" destOrd="0" presId="urn:microsoft.com/office/officeart/2008/layout/VerticalCurvedList"/>
    <dgm:cxn modelId="{CBCF8E03-B41C-4FAC-8834-8677704444C2}" srcId="{A2FD30DF-19DC-463F-BF96-B0412C1A81AD}" destId="{44FBC0C0-D894-4B5E-A381-34BDC7B210B7}" srcOrd="1" destOrd="0" parTransId="{77496840-81C8-4C23-8489-71F8595EAEFB}" sibTransId="{16736858-3D7C-4E6C-994C-C58D08B2DB2B}"/>
    <dgm:cxn modelId="{68004204-689E-41A8-9C7B-A29848ECD638}" srcId="{A2FD30DF-19DC-463F-BF96-B0412C1A81AD}" destId="{B9CC194E-E4AF-4830-B612-AF5CD59814E3}" srcOrd="0" destOrd="0" parTransId="{3178D489-DF73-4AC3-ACDC-59BE6F2A76EE}" sibTransId="{897A7F8F-1B69-4BA9-9F49-0429ECDA783F}"/>
    <dgm:cxn modelId="{130CB254-4429-4F76-93B4-B68773A506CA}" srcId="{A2FD30DF-19DC-463F-BF96-B0412C1A81AD}" destId="{B7DD7FD8-CB6B-4A91-975A-333DA8C17C9D}" srcOrd="3" destOrd="0" parTransId="{CE6F4453-21B6-436B-8EF8-BC7C6598EF79}" sibTransId="{160E7D24-F576-4F80-9486-F58AF7729338}"/>
    <dgm:cxn modelId="{676C6A5A-5989-4423-981A-8DE06ABC8D92}" type="presOf" srcId="{B03C4324-18AB-4CDA-B673-552EEE664AE6}" destId="{CC34EEE3-A1B4-40EE-A852-51D0EA783465}" srcOrd="0" destOrd="0" presId="urn:microsoft.com/office/officeart/2008/layout/VerticalCurvedList"/>
    <dgm:cxn modelId="{FDC11B7D-4D93-464E-87E8-82A1687FD8E5}" type="presOf" srcId="{DAF9F99B-28B7-4889-B879-57E0C00C0C0F}" destId="{BE4E10E0-8A7E-4D23-979C-941E70F1DA04}" srcOrd="0" destOrd="0" presId="urn:microsoft.com/office/officeart/2008/layout/VerticalCurvedList"/>
    <dgm:cxn modelId="{EB7C8197-42F1-47EB-B694-5B60DD8491BE}" srcId="{A2FD30DF-19DC-463F-BF96-B0412C1A81AD}" destId="{DAF9F99B-28B7-4889-B879-57E0C00C0C0F}" srcOrd="4" destOrd="0" parTransId="{B8188904-F5C0-4AC0-841E-81EF52299D6A}" sibTransId="{B208F14A-AF8A-43E1-BB1F-965073E31F8E}"/>
    <dgm:cxn modelId="{91BD95A0-32E4-465E-8B56-F15A68AC8D59}" srcId="{A2FD30DF-19DC-463F-BF96-B0412C1A81AD}" destId="{B03C4324-18AB-4CDA-B673-552EEE664AE6}" srcOrd="2" destOrd="0" parTransId="{C66420AD-FF84-49ED-A436-A443F76F8B27}" sibTransId="{F9D873D6-9884-4912-AC6B-30F0FE5B8AD9}"/>
    <dgm:cxn modelId="{6CE520A5-F7AD-435B-92D6-8E5A1D679459}" type="presOf" srcId="{897A7F8F-1B69-4BA9-9F49-0429ECDA783F}" destId="{7D28CE75-877D-4F71-8C1B-180D03AD089E}" srcOrd="0" destOrd="0" presId="urn:microsoft.com/office/officeart/2008/layout/VerticalCurvedList"/>
    <dgm:cxn modelId="{850C6DD6-0691-4A35-988C-4B72E3420F81}" type="presOf" srcId="{B7DD7FD8-CB6B-4A91-975A-333DA8C17C9D}" destId="{277DED38-8036-4EB2-8611-EB7AF6DBEB87}" srcOrd="0" destOrd="0" presId="urn:microsoft.com/office/officeart/2008/layout/VerticalCurvedList"/>
    <dgm:cxn modelId="{AB6B4BD9-5783-4F4A-8620-ACC08C57659C}" type="presOf" srcId="{A2FD30DF-19DC-463F-BF96-B0412C1A81AD}" destId="{7BE7A9CF-857D-4D27-9231-D68483F272B7}" srcOrd="0" destOrd="0" presId="urn:microsoft.com/office/officeart/2008/layout/VerticalCurvedList"/>
    <dgm:cxn modelId="{25BF98F6-996A-4569-B4DD-F2CA3C3BD53F}" type="presOf" srcId="{B9CC194E-E4AF-4830-B612-AF5CD59814E3}" destId="{39BB7A09-4159-4ADC-A947-04E29A6CBC27}" srcOrd="0" destOrd="0" presId="urn:microsoft.com/office/officeart/2008/layout/VerticalCurvedList"/>
    <dgm:cxn modelId="{1C916C1E-799B-4DD3-8E14-F638B8357191}" type="presParOf" srcId="{7BE7A9CF-857D-4D27-9231-D68483F272B7}" destId="{92EBF728-159F-4D3B-9754-1BC48C8A57C9}" srcOrd="0" destOrd="0" presId="urn:microsoft.com/office/officeart/2008/layout/VerticalCurvedList"/>
    <dgm:cxn modelId="{722BCB35-FE4F-439C-9340-9E0B99BF00D2}" type="presParOf" srcId="{92EBF728-159F-4D3B-9754-1BC48C8A57C9}" destId="{7B827421-31F3-4C24-9382-8F7E461BF56A}" srcOrd="0" destOrd="0" presId="urn:microsoft.com/office/officeart/2008/layout/VerticalCurvedList"/>
    <dgm:cxn modelId="{8160D26F-8ED8-4842-AE5A-F0666760BE88}" type="presParOf" srcId="{7B827421-31F3-4C24-9382-8F7E461BF56A}" destId="{2ABA5DA4-1FEA-4ABB-8980-B8409CDB6205}" srcOrd="0" destOrd="0" presId="urn:microsoft.com/office/officeart/2008/layout/VerticalCurvedList"/>
    <dgm:cxn modelId="{55ABA7C1-50C3-4252-A9C5-AFED9FBB82EA}" type="presParOf" srcId="{7B827421-31F3-4C24-9382-8F7E461BF56A}" destId="{7D28CE75-877D-4F71-8C1B-180D03AD089E}" srcOrd="1" destOrd="0" presId="urn:microsoft.com/office/officeart/2008/layout/VerticalCurvedList"/>
    <dgm:cxn modelId="{3002497B-A610-4356-BD27-9F2655F0E198}" type="presParOf" srcId="{7B827421-31F3-4C24-9382-8F7E461BF56A}" destId="{CBBA56E2-2AE9-4781-8E4A-5971DD0424E4}" srcOrd="2" destOrd="0" presId="urn:microsoft.com/office/officeart/2008/layout/VerticalCurvedList"/>
    <dgm:cxn modelId="{B87C7633-69D0-40DF-B0A5-A403DBEFFD19}" type="presParOf" srcId="{7B827421-31F3-4C24-9382-8F7E461BF56A}" destId="{7E4DA7E0-1108-4EEF-B8F5-6EF6F11CE404}" srcOrd="3" destOrd="0" presId="urn:microsoft.com/office/officeart/2008/layout/VerticalCurvedList"/>
    <dgm:cxn modelId="{834DA743-B883-42AF-987C-A3382E30B766}" type="presParOf" srcId="{92EBF728-159F-4D3B-9754-1BC48C8A57C9}" destId="{39BB7A09-4159-4ADC-A947-04E29A6CBC27}" srcOrd="1" destOrd="0" presId="urn:microsoft.com/office/officeart/2008/layout/VerticalCurvedList"/>
    <dgm:cxn modelId="{0FCD424D-4269-44F1-AA59-E7B13B160650}" type="presParOf" srcId="{92EBF728-159F-4D3B-9754-1BC48C8A57C9}" destId="{1FE5159C-A0AE-48CF-BCB4-3FEE57BF7B8D}" srcOrd="2" destOrd="0" presId="urn:microsoft.com/office/officeart/2008/layout/VerticalCurvedList"/>
    <dgm:cxn modelId="{B0340FDF-45A4-4D2F-9521-B6172640BC51}" type="presParOf" srcId="{1FE5159C-A0AE-48CF-BCB4-3FEE57BF7B8D}" destId="{C5566517-DEF3-486D-AD4B-FDCF371E5629}" srcOrd="0" destOrd="0" presId="urn:microsoft.com/office/officeart/2008/layout/VerticalCurvedList"/>
    <dgm:cxn modelId="{882DBE1A-1D6D-4D7E-BFE5-FC812936E345}" type="presParOf" srcId="{92EBF728-159F-4D3B-9754-1BC48C8A57C9}" destId="{72AA3684-70AB-46C1-894E-21655D499F6E}" srcOrd="3" destOrd="0" presId="urn:microsoft.com/office/officeart/2008/layout/VerticalCurvedList"/>
    <dgm:cxn modelId="{4F424D3B-35B0-4746-883B-7DA2A83BE527}" type="presParOf" srcId="{92EBF728-159F-4D3B-9754-1BC48C8A57C9}" destId="{849FB897-2180-4F0C-96D5-5C386C7F6FAA}" srcOrd="4" destOrd="0" presId="urn:microsoft.com/office/officeart/2008/layout/VerticalCurvedList"/>
    <dgm:cxn modelId="{0491C3B7-82B3-4EEF-B6AB-91808761093A}" type="presParOf" srcId="{849FB897-2180-4F0C-96D5-5C386C7F6FAA}" destId="{BF4EEBEC-FFE3-43D2-9BD0-EF2157F89FA9}" srcOrd="0" destOrd="0" presId="urn:microsoft.com/office/officeart/2008/layout/VerticalCurvedList"/>
    <dgm:cxn modelId="{765D321C-3065-463D-B1FE-09A7388F1AAC}" type="presParOf" srcId="{92EBF728-159F-4D3B-9754-1BC48C8A57C9}" destId="{CC34EEE3-A1B4-40EE-A852-51D0EA783465}" srcOrd="5" destOrd="0" presId="urn:microsoft.com/office/officeart/2008/layout/VerticalCurvedList"/>
    <dgm:cxn modelId="{0D1BEAE2-824C-4B97-AF0A-E0DB30AC2027}" type="presParOf" srcId="{92EBF728-159F-4D3B-9754-1BC48C8A57C9}" destId="{FB256860-F529-4DB4-951B-DCADF4A71379}" srcOrd="6" destOrd="0" presId="urn:microsoft.com/office/officeart/2008/layout/VerticalCurvedList"/>
    <dgm:cxn modelId="{1AF60C3F-BFE5-40C1-A3B0-C365405E76B9}" type="presParOf" srcId="{FB256860-F529-4DB4-951B-DCADF4A71379}" destId="{F2B18FFF-918C-4ABF-AFDF-15B692F70264}" srcOrd="0" destOrd="0" presId="urn:microsoft.com/office/officeart/2008/layout/VerticalCurvedList"/>
    <dgm:cxn modelId="{40EB72A4-DFD1-47D4-BDAC-CE72F1197320}" type="presParOf" srcId="{92EBF728-159F-4D3B-9754-1BC48C8A57C9}" destId="{277DED38-8036-4EB2-8611-EB7AF6DBEB87}" srcOrd="7" destOrd="0" presId="urn:microsoft.com/office/officeart/2008/layout/VerticalCurvedList"/>
    <dgm:cxn modelId="{78541AA2-1540-4B62-BDBB-B6236495B0CB}" type="presParOf" srcId="{92EBF728-159F-4D3B-9754-1BC48C8A57C9}" destId="{C2473785-2C2E-42F7-B327-38896D51F018}" srcOrd="8" destOrd="0" presId="urn:microsoft.com/office/officeart/2008/layout/VerticalCurvedList"/>
    <dgm:cxn modelId="{0FC1984F-1519-4944-9F14-88BD5D7FD8E3}" type="presParOf" srcId="{C2473785-2C2E-42F7-B327-38896D51F018}" destId="{BA070F89-0B98-4A7B-8801-2D322153A8C9}" srcOrd="0" destOrd="0" presId="urn:microsoft.com/office/officeart/2008/layout/VerticalCurvedList"/>
    <dgm:cxn modelId="{E5C73950-9513-45C0-9A33-7569983CC12A}" type="presParOf" srcId="{92EBF728-159F-4D3B-9754-1BC48C8A57C9}" destId="{BE4E10E0-8A7E-4D23-979C-941E70F1DA04}" srcOrd="9" destOrd="0" presId="urn:microsoft.com/office/officeart/2008/layout/VerticalCurvedList"/>
    <dgm:cxn modelId="{3EC26530-A251-4BFC-9D9B-ABADBA786AF9}" type="presParOf" srcId="{92EBF728-159F-4D3B-9754-1BC48C8A57C9}" destId="{38EC9966-496F-4D29-8D65-BF37272E92E0}" srcOrd="10" destOrd="0" presId="urn:microsoft.com/office/officeart/2008/layout/VerticalCurvedList"/>
    <dgm:cxn modelId="{A593BFAD-9F01-4DAE-8B47-0328ACABC138}" type="presParOf" srcId="{38EC9966-496F-4D29-8D65-BF37272E92E0}" destId="{DAD0B0B9-DCFB-4F9B-8961-5790625F3CB7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8E7633-F541-49F9-954B-52D25CF017E4}" type="doc">
      <dgm:prSet loTypeId="urn:microsoft.com/office/officeart/2005/8/layout/hProcess4" loCatId="process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8E5E1D2-EDC0-48DC-9FDF-352BE2294BE0}">
      <dgm:prSet phldrT="[Text]"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50 de ani de cercetare agricolă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D8CB40-5DBE-4A4C-8478-7A048513CB9C}" type="parTrans" cxnId="{83BF93B5-AC90-44D8-9E51-A038C6EA57F0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9C3FC7-FB44-4EA9-89E9-76E08C4BA0D7}" type="sibTrans" cxnId="{83BF93B5-AC90-44D8-9E51-A038C6EA57F0}">
      <dgm:prSet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endParaRPr lang="en-US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D53772-C771-428D-831F-8B41DA4EB585}">
      <dgm:prSet phldrT="[Text]"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Conditii pedo-climatice favorabile
Producția de fibre sau semințe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566AAB-BBA9-4CFA-B355-B3CA37305782}" type="parTrans" cxnId="{A2596574-0AAB-489E-91FA-F8081BC6998E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7B12B8-5E9E-433D-B5BA-4273F811F5AB}" type="sibTrans" cxnId="{A2596574-0AAB-489E-91FA-F8081BC6998E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D36BB4-3ABC-4586-B1B8-738CEA2FFCD0}">
      <dgm:prSet phldrT="[Text]"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Producția de tulpini și fibre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33F2D8-F55A-40DB-964B-38515BF091F7}" type="parTrans" cxnId="{41DB8EFA-8EF4-499C-85E1-4F150964AA67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82829C-53EB-4DBC-AB5A-36BD91935F29}" type="sibTrans" cxnId="{41DB8EFA-8EF4-499C-85E1-4F150964AA67}">
      <dgm:prSet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endParaRPr lang="en-US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046BDA-CC1A-4DF4-8ADE-A427F5F01F63}">
      <dgm:prSet phldrT="[Text]"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endParaRPr lang="en-US" sz="20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388370-AE2D-4A91-B786-36E1733262D9}" type="parTrans" cxnId="{95DCB543-D3AF-438D-B289-C1EF88BE3F6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9F90DD-B216-432F-9E71-71861268C5F8}" type="sibTrans" cxnId="{95DCB543-D3AF-438D-B289-C1EF88BE3F6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96F28F-5E5F-470F-904C-4677CE4F363D}">
      <dgm:prSet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Fibre și semințe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B12EC9-8300-473C-861E-2A5427E12451}" type="parTrans" cxnId="{93447F77-88FA-4354-A537-3B84336D81D5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86B033-7033-487A-BD7D-7A2AD3AEF900}" type="sibTrans" cxnId="{93447F77-88FA-4354-A537-3B84336D81D5}">
      <dgm:prSet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endParaRPr lang="en-US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237F1D-B7A7-4733-855D-AAE22E412465}">
      <dgm:prSet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ro-RO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Diana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404FA6-88FC-42E7-B66E-874D0BEF564E}" type="parTrans" cxnId="{259A71FA-9A1D-4229-B36C-0FCC509E18EA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551B59-ADD0-471C-8669-9AB9C055C35B}" type="sibTrans" cxnId="{259A71FA-9A1D-4229-B36C-0FCC509E18EA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8DCF21-AAFE-42F1-8A21-0EF6E9443ED0}">
      <dgm:prSet phldrT="[Text]"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Secuieni 1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2AA251-8BAD-41FD-8B9F-656134B8C4AD}" type="sibTrans" cxnId="{F6195147-BF91-4405-AE44-C0C37A5E6ACC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8CFAB9-87BA-4871-900A-5925A12533D1}" type="parTrans" cxnId="{F6195147-BF91-4405-AE44-C0C37A5E6ACC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4DAF64-8B60-4A24-BB82-D41A299EF307}">
      <dgm:prSet phldrT="[Text]"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it-IT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13-16 tone tulpini/ha și 900-1400 kg semințe/ha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CE9B97-E8F3-49C7-8499-7B71A0212B05}" type="sibTrans" cxnId="{FC0C9FDA-0727-445F-A8D3-B0149B0C86EF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B5B660-4D5F-4380-92A5-B5F28A483676}" type="parTrans" cxnId="{FC0C9FDA-0727-445F-A8D3-B0149B0C86EF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4D2D22-3B49-494D-9DDC-19CBD2188FFB}">
      <dgm:prSet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Producția de semințe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326FE8-0A19-4C8F-A404-D6E87EE73A34}" type="parTrans" cxnId="{D34BA81A-80BA-4C8B-BE7A-6188BD7D4311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377DA8-54D7-45E0-AB0F-76A0B7F01172}" type="sibTrans" cxnId="{D34BA81A-80BA-4C8B-BE7A-6188BD7D4311}">
      <dgm:prSet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endParaRPr lang="en-US" sz="20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326DFD-67F6-4F55-9C40-5C77B415F6F8}">
      <dgm:prSet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pPr algn="l"/>
          <a:r>
            <a:rPr lang="it-IT" sz="1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2 statii de cercetare agricola
Soiuri certificate monoice și dioice de cânepă</a:t>
          </a:r>
          <a:endParaRPr lang="en-US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5A2EAA-BDD4-40E7-B136-4887E47A6EA4}" type="parTrans" cxnId="{13801A60-3F87-4841-9807-CDFB0DB1AFE4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4FACD0-861E-41CD-8B78-32A05EEDEB81}" type="sibTrans" cxnId="{13801A60-3F87-4841-9807-CDFB0DB1AFE4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4AC109-F958-47ED-87F2-FDCE178BF8E6}">
      <dgm:prSet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Zenit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BB15A0-336D-47F8-90AA-45F3B6178B02}" type="parTrans" cxnId="{5128515C-0A3F-450E-A7DF-ADBB94376313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5E8BEC-4C6F-467D-A61C-317790BF42AE}" type="sibTrans" cxnId="{5128515C-0A3F-450E-A7DF-ADBB94376313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CD9C56-3A1B-4396-82B2-887312603177}">
      <dgm:prSet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en-U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Jubileu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EF35ED-85FC-4543-AACC-DAEF429BA257}" type="parTrans" cxnId="{F9ED5ACA-B3BE-418C-BE17-2F641C21B4AF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AEBBBA-6EF4-41B2-A0D2-B51F4DA51F07}" type="sibTrans" cxnId="{F9ED5ACA-B3BE-418C-BE17-2F641C21B4AF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B5D547-4446-4628-A3B1-C1EC34952755}">
      <dgm:prSet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ro-RO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Dacia Secuieni,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AEF3C6-79F0-40B0-B0A7-7FE310A7509B}" type="parTrans" cxnId="{C21DDD07-714B-4D30-8F3D-196CF0889917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4825DB-C3DB-4B31-A9BB-0D9EF3E3FB09}" type="sibTrans" cxnId="{C21DDD07-714B-4D30-8F3D-196CF0889917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5FC111-E74C-4128-986A-8A6C52DC1E23}">
      <dgm:prSet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ro-RO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Lorvin 110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143417-46CA-4AA9-9C81-E77592F84CF3}" type="parTrans" cxnId="{95D55091-87C7-46A5-ACC5-4D181B30AC3D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C02D58-7769-4C77-8337-9E7FF8889B6D}" type="sibTrans" cxnId="{95D55091-87C7-46A5-ACC5-4D181B30AC3D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63EF00-E4FB-4C4E-B989-EF03E49AC9ED}">
      <dgm:prSet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ro-RO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Silvana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9C3B40-323F-4D5E-84B2-110A80526D8D}" type="parTrans" cxnId="{876E8357-44C9-4E07-890E-FDCD81C0267E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9232ED-F914-4DF5-9071-B4ADEDCAA2BA}" type="sibTrans" cxnId="{876E8357-44C9-4E07-890E-FDCD81C0267E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80B133-41C3-4815-AC5A-506D40641DA8}">
      <dgm:prSet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ro-RO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Denise</a:t>
          </a:r>
          <a:endParaRPr lang="ro-RO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D27277-D647-4CF9-B00F-226B4F728D62}" type="parTrans" cxnId="{B5ACDA0C-0AAC-477E-8D8B-6038BAFB3C76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80897A-7B2C-4841-8271-22197F40A4D8}" type="sibTrans" cxnId="{B5ACDA0C-0AAC-477E-8D8B-6038BAFB3C76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952CAC-EC49-4D0D-A43C-06DFCBC0952F}">
      <dgm:prSet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ro-RO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Armanca</a:t>
          </a:r>
          <a:endParaRPr lang="ro-RO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6AB72F-0F61-42AA-820D-538A394F36D3}" type="parTrans" cxnId="{A0BC0E71-A597-44B0-B968-D961EF4D6047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219B4F-2738-4C79-8B31-2822FD3B7D4D}" type="sibTrans" cxnId="{A0BC0E71-A597-44B0-B968-D961EF4D6047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44421E-617B-4E80-9B54-265DA55BB4B3}">
      <dgm:prSet custT="1"/>
      <dgm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</dgm:spPr>
      <dgm:t>
        <a:bodyPr/>
        <a:lstStyle/>
        <a:p>
          <a:r>
            <a:rPr lang="ro-RO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Teodora</a:t>
          </a:r>
          <a:endParaRPr lang="ro-RO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81A604-4926-4E8D-B5B7-B6B8DB9B200B}" type="parTrans" cxnId="{BE81637A-D4B3-4294-92E1-7050850843B4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BE8CEB-912C-47A4-98D7-36EA2AF939CE}" type="sibTrans" cxnId="{BE81637A-D4B3-4294-92E1-7050850843B4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22D6D6-FF11-49D7-BA72-E349F8658E2B}" type="pres">
      <dgm:prSet presAssocID="{B08E7633-F541-49F9-954B-52D25CF017E4}" presName="Name0" presStyleCnt="0">
        <dgm:presLayoutVars>
          <dgm:dir/>
          <dgm:animLvl val="lvl"/>
          <dgm:resizeHandles val="exact"/>
        </dgm:presLayoutVars>
      </dgm:prSet>
      <dgm:spPr/>
    </dgm:pt>
    <dgm:pt modelId="{FC81BCE6-DC06-42A8-931A-BFF00EE71039}" type="pres">
      <dgm:prSet presAssocID="{B08E7633-F541-49F9-954B-52D25CF017E4}" presName="tSp" presStyleCnt="0"/>
      <dgm:spPr/>
    </dgm:pt>
    <dgm:pt modelId="{B005DA6C-1280-48CF-9F70-07E943EDC4D0}" type="pres">
      <dgm:prSet presAssocID="{B08E7633-F541-49F9-954B-52D25CF017E4}" presName="bSp" presStyleCnt="0"/>
      <dgm:spPr/>
    </dgm:pt>
    <dgm:pt modelId="{C9D7A677-39B4-4448-A564-E29221CE51E0}" type="pres">
      <dgm:prSet presAssocID="{B08E7633-F541-49F9-954B-52D25CF017E4}" presName="process" presStyleCnt="0"/>
      <dgm:spPr/>
    </dgm:pt>
    <dgm:pt modelId="{D11DBF1B-B186-4CD6-A5C2-E3327E595E61}" type="pres">
      <dgm:prSet presAssocID="{08E5E1D2-EDC0-48DC-9FDF-352BE2294BE0}" presName="composite1" presStyleCnt="0"/>
      <dgm:spPr/>
    </dgm:pt>
    <dgm:pt modelId="{BF60B5CD-86A4-4379-95AD-EDCA5B0A6551}" type="pres">
      <dgm:prSet presAssocID="{08E5E1D2-EDC0-48DC-9FDF-352BE2294BE0}" presName="dummyNode1" presStyleLbl="node1" presStyleIdx="0" presStyleCnt="5"/>
      <dgm:spPr/>
    </dgm:pt>
    <dgm:pt modelId="{D8E2B4CF-D98E-49D5-9C67-AEE033B63853}" type="pres">
      <dgm:prSet presAssocID="{08E5E1D2-EDC0-48DC-9FDF-352BE2294BE0}" presName="childNode1" presStyleLbl="bgAcc1" presStyleIdx="0" presStyleCnt="5" custScaleX="136620" custScaleY="146619">
        <dgm:presLayoutVars>
          <dgm:bulletEnabled val="1"/>
        </dgm:presLayoutVars>
      </dgm:prSet>
      <dgm:spPr/>
    </dgm:pt>
    <dgm:pt modelId="{96D11C0B-B6A8-4F58-B798-7E9A355D01C1}" type="pres">
      <dgm:prSet presAssocID="{08E5E1D2-EDC0-48DC-9FDF-352BE2294BE0}" presName="childNode1tx" presStyleLbl="bgAcc1" presStyleIdx="0" presStyleCnt="5">
        <dgm:presLayoutVars>
          <dgm:bulletEnabled val="1"/>
        </dgm:presLayoutVars>
      </dgm:prSet>
      <dgm:spPr/>
    </dgm:pt>
    <dgm:pt modelId="{E76642B3-6F35-4512-9C5D-5645396561D9}" type="pres">
      <dgm:prSet presAssocID="{08E5E1D2-EDC0-48DC-9FDF-352BE2294BE0}" presName="parentNode1" presStyleLbl="node1" presStyleIdx="0" presStyleCnt="5" custScaleX="115817" custScaleY="198112" custLinFactNeighborX="-6647" custLinFactNeighborY="94047">
        <dgm:presLayoutVars>
          <dgm:chMax val="1"/>
          <dgm:bulletEnabled val="1"/>
        </dgm:presLayoutVars>
      </dgm:prSet>
      <dgm:spPr/>
    </dgm:pt>
    <dgm:pt modelId="{BF2EC3FF-95E9-462D-9257-90067D94E9CD}" type="pres">
      <dgm:prSet presAssocID="{08E5E1D2-EDC0-48DC-9FDF-352BE2294BE0}" presName="connSite1" presStyleCnt="0"/>
      <dgm:spPr/>
    </dgm:pt>
    <dgm:pt modelId="{0C42D2B3-06F4-4A4E-9024-EB66E5C2CA46}" type="pres">
      <dgm:prSet presAssocID="{449C3FC7-FB44-4EA9-89E9-76E08C4BA0D7}" presName="Name9" presStyleLbl="sibTrans2D1" presStyleIdx="0" presStyleCnt="4" custAng="666283" custLinFactNeighborX="16086" custLinFactNeighborY="5817"/>
      <dgm:spPr/>
    </dgm:pt>
    <dgm:pt modelId="{4C2F86FB-4BE1-45C4-BD89-5C92692ABE54}" type="pres">
      <dgm:prSet presAssocID="{994D2D22-3B49-494D-9DDC-19CBD2188FFB}" presName="composite2" presStyleCnt="0"/>
      <dgm:spPr/>
    </dgm:pt>
    <dgm:pt modelId="{7F9C6789-9DDD-45F1-A444-7E43743E0340}" type="pres">
      <dgm:prSet presAssocID="{994D2D22-3B49-494D-9DDC-19CBD2188FFB}" presName="dummyNode2" presStyleLbl="node1" presStyleIdx="0" presStyleCnt="5"/>
      <dgm:spPr/>
    </dgm:pt>
    <dgm:pt modelId="{7F6E8DBA-C45D-4443-90DE-5A43C1E09477}" type="pres">
      <dgm:prSet presAssocID="{994D2D22-3B49-494D-9DDC-19CBD2188FFB}" presName="childNode2" presStyleLbl="bgAcc1" presStyleIdx="1" presStyleCnt="5" custScaleX="127919" custScaleY="157745">
        <dgm:presLayoutVars>
          <dgm:bulletEnabled val="1"/>
        </dgm:presLayoutVars>
      </dgm:prSet>
      <dgm:spPr/>
    </dgm:pt>
    <dgm:pt modelId="{66AA6D90-92C4-47A1-9E33-F29187D78828}" type="pres">
      <dgm:prSet presAssocID="{994D2D22-3B49-494D-9DDC-19CBD2188FFB}" presName="childNode2tx" presStyleLbl="bgAcc1" presStyleIdx="1" presStyleCnt="5">
        <dgm:presLayoutVars>
          <dgm:bulletEnabled val="1"/>
        </dgm:presLayoutVars>
      </dgm:prSet>
      <dgm:spPr/>
    </dgm:pt>
    <dgm:pt modelId="{569D1298-2485-4BBD-8A36-D4A9525DF6A3}" type="pres">
      <dgm:prSet presAssocID="{994D2D22-3B49-494D-9DDC-19CBD2188FFB}" presName="parentNode2" presStyleLbl="node1" presStyleIdx="1" presStyleCnt="5" custLinFactNeighborX="3974" custLinFactNeighborY="-34482">
        <dgm:presLayoutVars>
          <dgm:chMax val="0"/>
          <dgm:bulletEnabled val="1"/>
        </dgm:presLayoutVars>
      </dgm:prSet>
      <dgm:spPr/>
    </dgm:pt>
    <dgm:pt modelId="{EB4C1B30-0F65-4AFE-9BE5-44BEBC740662}" type="pres">
      <dgm:prSet presAssocID="{994D2D22-3B49-494D-9DDC-19CBD2188FFB}" presName="connSite2" presStyleCnt="0"/>
      <dgm:spPr/>
    </dgm:pt>
    <dgm:pt modelId="{E1A24D7A-8383-4964-9E9D-0A308822792A}" type="pres">
      <dgm:prSet presAssocID="{3F377DA8-54D7-45E0-AB0F-76A0B7F01172}" presName="Name18" presStyleLbl="sibTrans2D1" presStyleIdx="1" presStyleCnt="4" custAng="21229664" custLinFactNeighborX="9917" custLinFactNeighborY="-4128"/>
      <dgm:spPr/>
    </dgm:pt>
    <dgm:pt modelId="{F32599C0-8510-4D27-BB31-53CC7287E5BA}" type="pres">
      <dgm:prSet presAssocID="{87D36BB4-3ABC-4586-B1B8-738CEA2FFCD0}" presName="composite1" presStyleCnt="0"/>
      <dgm:spPr/>
    </dgm:pt>
    <dgm:pt modelId="{61766080-D94E-4245-870E-A00F1E8D6C78}" type="pres">
      <dgm:prSet presAssocID="{87D36BB4-3ABC-4586-B1B8-738CEA2FFCD0}" presName="dummyNode1" presStyleLbl="node1" presStyleIdx="1" presStyleCnt="5"/>
      <dgm:spPr/>
    </dgm:pt>
    <dgm:pt modelId="{60746F41-F781-4BC6-ACAC-E0B1B4E82D73}" type="pres">
      <dgm:prSet presAssocID="{87D36BB4-3ABC-4586-B1B8-738CEA2FFCD0}" presName="childNode1" presStyleLbl="bgAcc1" presStyleIdx="2" presStyleCnt="5" custScaleX="113327" custScaleY="140854">
        <dgm:presLayoutVars>
          <dgm:bulletEnabled val="1"/>
        </dgm:presLayoutVars>
      </dgm:prSet>
      <dgm:spPr/>
    </dgm:pt>
    <dgm:pt modelId="{DC7141FC-2B3C-4F34-9C1B-560AD85DE6E6}" type="pres">
      <dgm:prSet presAssocID="{87D36BB4-3ABC-4586-B1B8-738CEA2FFCD0}" presName="childNode1tx" presStyleLbl="bgAcc1" presStyleIdx="2" presStyleCnt="5">
        <dgm:presLayoutVars>
          <dgm:bulletEnabled val="1"/>
        </dgm:presLayoutVars>
      </dgm:prSet>
      <dgm:spPr/>
    </dgm:pt>
    <dgm:pt modelId="{FDAE8DFC-44CA-4A35-9D52-B0195A6EB205}" type="pres">
      <dgm:prSet presAssocID="{87D36BB4-3ABC-4586-B1B8-738CEA2FFCD0}" presName="parentNode1" presStyleLbl="node1" presStyleIdx="2" presStyleCnt="5" custScaleX="115953" custScaleY="132733" custLinFactNeighborX="3796" custLinFactNeighborY="29147">
        <dgm:presLayoutVars>
          <dgm:chMax val="1"/>
          <dgm:bulletEnabled val="1"/>
        </dgm:presLayoutVars>
      </dgm:prSet>
      <dgm:spPr/>
    </dgm:pt>
    <dgm:pt modelId="{79AACC79-4E0F-4487-A982-47838D25FB9C}" type="pres">
      <dgm:prSet presAssocID="{87D36BB4-3ABC-4586-B1B8-738CEA2FFCD0}" presName="connSite1" presStyleCnt="0"/>
      <dgm:spPr/>
    </dgm:pt>
    <dgm:pt modelId="{33E2AEB3-71E8-457D-BC0B-E82BC8B41CE1}" type="pres">
      <dgm:prSet presAssocID="{F882829C-53EB-4DBC-AB5A-36BD91935F29}" presName="Name9" presStyleLbl="sibTrans2D1" presStyleIdx="2" presStyleCnt="4" custAng="535585" custScaleX="93757" custLinFactNeighborX="7491" custLinFactNeighborY="3071"/>
      <dgm:spPr/>
    </dgm:pt>
    <dgm:pt modelId="{3A4FDF5B-DF59-4464-92A1-79659955220F}" type="pres">
      <dgm:prSet presAssocID="{0F96F28F-5E5F-470F-904C-4677CE4F363D}" presName="composite2" presStyleCnt="0"/>
      <dgm:spPr/>
    </dgm:pt>
    <dgm:pt modelId="{EDC09791-0960-44F7-B478-6094C122CCE3}" type="pres">
      <dgm:prSet presAssocID="{0F96F28F-5E5F-470F-904C-4677CE4F363D}" presName="dummyNode2" presStyleLbl="node1" presStyleIdx="2" presStyleCnt="5"/>
      <dgm:spPr/>
    </dgm:pt>
    <dgm:pt modelId="{CDB7A073-3F27-458D-AF5D-378F1FE5A6AB}" type="pres">
      <dgm:prSet presAssocID="{0F96F28F-5E5F-470F-904C-4677CE4F363D}" presName="childNode2" presStyleLbl="bgAcc1" presStyleIdx="3" presStyleCnt="5" custScaleX="108993" custScaleY="162582">
        <dgm:presLayoutVars>
          <dgm:bulletEnabled val="1"/>
        </dgm:presLayoutVars>
      </dgm:prSet>
      <dgm:spPr/>
    </dgm:pt>
    <dgm:pt modelId="{80E42001-3EB9-4901-839A-191D85453AA8}" type="pres">
      <dgm:prSet presAssocID="{0F96F28F-5E5F-470F-904C-4677CE4F363D}" presName="childNode2tx" presStyleLbl="bgAcc1" presStyleIdx="3" presStyleCnt="5">
        <dgm:presLayoutVars>
          <dgm:bulletEnabled val="1"/>
        </dgm:presLayoutVars>
      </dgm:prSet>
      <dgm:spPr/>
    </dgm:pt>
    <dgm:pt modelId="{B7408FDB-62CE-48BC-8853-46D087846F95}" type="pres">
      <dgm:prSet presAssocID="{0F96F28F-5E5F-470F-904C-4677CE4F363D}" presName="parentNode2" presStyleLbl="node1" presStyleIdx="3" presStyleCnt="5" custLinFactNeighborX="1706" custLinFactNeighborY="-33780">
        <dgm:presLayoutVars>
          <dgm:chMax val="0"/>
          <dgm:bulletEnabled val="1"/>
        </dgm:presLayoutVars>
      </dgm:prSet>
      <dgm:spPr/>
    </dgm:pt>
    <dgm:pt modelId="{16783297-9E8D-4C7F-95A6-AC6108549ABD}" type="pres">
      <dgm:prSet presAssocID="{0F96F28F-5E5F-470F-904C-4677CE4F363D}" presName="connSite2" presStyleCnt="0"/>
      <dgm:spPr/>
    </dgm:pt>
    <dgm:pt modelId="{8436BF9F-CDFC-4648-8D81-63AB1EEE90D7}" type="pres">
      <dgm:prSet presAssocID="{3086B033-7033-487A-BD7D-7A2AD3AEF900}" presName="Name18" presStyleLbl="sibTrans2D1" presStyleIdx="3" presStyleCnt="4" custAng="21010093" custScaleX="106153" custScaleY="109858" custLinFactNeighborX="9931" custLinFactNeighborY="-217"/>
      <dgm:spPr/>
    </dgm:pt>
    <dgm:pt modelId="{5C87A5CE-C9C6-45C8-AC69-B620E02A6C45}" type="pres">
      <dgm:prSet presAssocID="{0B4DAF64-8B60-4A24-BB82-D41A299EF307}" presName="composite1" presStyleCnt="0"/>
      <dgm:spPr/>
    </dgm:pt>
    <dgm:pt modelId="{7325B3EE-281E-4F92-BCDA-AA3FA30761DC}" type="pres">
      <dgm:prSet presAssocID="{0B4DAF64-8B60-4A24-BB82-D41A299EF307}" presName="dummyNode1" presStyleLbl="node1" presStyleIdx="3" presStyleCnt="5"/>
      <dgm:spPr/>
    </dgm:pt>
    <dgm:pt modelId="{84099C6E-12EF-4DAD-B904-6107FA071E80}" type="pres">
      <dgm:prSet presAssocID="{0B4DAF64-8B60-4A24-BB82-D41A299EF307}" presName="childNode1" presStyleLbl="bgAcc1" presStyleIdx="4" presStyleCnt="5" custScaleX="104492" custScaleY="119639">
        <dgm:presLayoutVars>
          <dgm:bulletEnabled val="1"/>
        </dgm:presLayoutVars>
      </dgm:prSet>
      <dgm:spPr/>
    </dgm:pt>
    <dgm:pt modelId="{F7884450-5252-4C5D-BC8B-341C065695C7}" type="pres">
      <dgm:prSet presAssocID="{0B4DAF64-8B60-4A24-BB82-D41A299EF307}" presName="childNode1tx" presStyleLbl="bgAcc1" presStyleIdx="4" presStyleCnt="5">
        <dgm:presLayoutVars>
          <dgm:bulletEnabled val="1"/>
        </dgm:presLayoutVars>
      </dgm:prSet>
      <dgm:spPr/>
    </dgm:pt>
    <dgm:pt modelId="{D1BC0175-073E-45E1-B7BF-3BB203B19D4E}" type="pres">
      <dgm:prSet presAssocID="{0B4DAF64-8B60-4A24-BB82-D41A299EF307}" presName="parentNode1" presStyleLbl="node1" presStyleIdx="4" presStyleCnt="5" custScaleX="146685" custScaleY="178177" custLinFactNeighborX="223" custLinFactNeighborY="97927">
        <dgm:presLayoutVars>
          <dgm:chMax val="1"/>
          <dgm:bulletEnabled val="1"/>
        </dgm:presLayoutVars>
      </dgm:prSet>
      <dgm:spPr/>
    </dgm:pt>
    <dgm:pt modelId="{4AC4B3E7-FB34-4119-AFF8-0E03E30E80FD}" type="pres">
      <dgm:prSet presAssocID="{0B4DAF64-8B60-4A24-BB82-D41A299EF307}" presName="connSite1" presStyleCnt="0"/>
      <dgm:spPr/>
    </dgm:pt>
  </dgm:ptLst>
  <dgm:cxnLst>
    <dgm:cxn modelId="{4F883D05-31EA-46F1-BFEC-91B8D70F5836}" type="presOf" srcId="{994D2D22-3B49-494D-9DDC-19CBD2188FFB}" destId="{569D1298-2485-4BBD-8A36-D4A9525DF6A3}" srcOrd="0" destOrd="0" presId="urn:microsoft.com/office/officeart/2005/8/layout/hProcess4"/>
    <dgm:cxn modelId="{C21DDD07-714B-4D30-8F3D-196CF0889917}" srcId="{0F96F28F-5E5F-470F-904C-4677CE4F363D}" destId="{58B5D547-4446-4628-A3B1-C1EC34952755}" srcOrd="1" destOrd="0" parTransId="{E1AEF3C6-79F0-40B0-B0A7-7FE310A7509B}" sibTransId="{164825DB-C3DB-4B31-A9BB-0D9EF3E3FB09}"/>
    <dgm:cxn modelId="{B5ACDA0C-0AAC-477E-8D8B-6038BAFB3C76}" srcId="{0B4DAF64-8B60-4A24-BB82-D41A299EF307}" destId="{1180B133-41C3-4815-AC5A-506D40641DA8}" srcOrd="1" destOrd="0" parTransId="{A1D27277-D647-4CF9-B00F-226B4F728D62}" sibTransId="{6080897A-7B2C-4841-8271-22197F40A4D8}"/>
    <dgm:cxn modelId="{95E6140D-1D35-4341-BDEE-87134398195F}" type="presOf" srcId="{3F377DA8-54D7-45E0-AB0F-76A0B7F01172}" destId="{E1A24D7A-8383-4964-9E9D-0A308822792A}" srcOrd="0" destOrd="0" presId="urn:microsoft.com/office/officeart/2005/8/layout/hProcess4"/>
    <dgm:cxn modelId="{34DA6A0D-3719-4E08-BF17-2A465DC81E57}" type="presOf" srcId="{E1D53772-C771-428D-831F-8B41DA4EB585}" destId="{96D11C0B-B6A8-4F58-B798-7E9A355D01C1}" srcOrd="1" destOrd="0" presId="urn:microsoft.com/office/officeart/2005/8/layout/hProcess4"/>
    <dgm:cxn modelId="{A9970414-CC5F-4067-81A8-5C3641AD5C76}" type="presOf" srcId="{EF4AC109-F958-47ED-87F2-FDCE178BF8E6}" destId="{DC7141FC-2B3C-4F34-9C1B-560AD85DE6E6}" srcOrd="1" destOrd="1" presId="urn:microsoft.com/office/officeart/2005/8/layout/hProcess4"/>
    <dgm:cxn modelId="{F01A5F15-115C-4844-81A3-E685E8A07E7A}" type="presOf" srcId="{58B5D547-4446-4628-A3B1-C1EC34952755}" destId="{CDB7A073-3F27-458D-AF5D-378F1FE5A6AB}" srcOrd="0" destOrd="1" presId="urn:microsoft.com/office/officeart/2005/8/layout/hProcess4"/>
    <dgm:cxn modelId="{E445CE17-745C-498F-A33C-3F688DF8350D}" type="presOf" srcId="{DACD9C56-3A1B-4396-82B2-887312603177}" destId="{60746F41-F781-4BC6-ACAC-E0B1B4E82D73}" srcOrd="0" destOrd="2" presId="urn:microsoft.com/office/officeart/2005/8/layout/hProcess4"/>
    <dgm:cxn modelId="{D34BA81A-80BA-4C8B-BE7A-6188BD7D4311}" srcId="{B08E7633-F541-49F9-954B-52D25CF017E4}" destId="{994D2D22-3B49-494D-9DDC-19CBD2188FFB}" srcOrd="1" destOrd="0" parTransId="{1A326FE8-0A19-4C8F-A404-D6E87EE73A34}" sibTransId="{3F377DA8-54D7-45E0-AB0F-76A0B7F01172}"/>
    <dgm:cxn modelId="{C726A424-FC7E-4C74-8FA8-E8D6BEDD7FE4}" type="presOf" srcId="{58B5D547-4446-4628-A3B1-C1EC34952755}" destId="{80E42001-3EB9-4901-839A-191D85453AA8}" srcOrd="1" destOrd="1" presId="urn:microsoft.com/office/officeart/2005/8/layout/hProcess4"/>
    <dgm:cxn modelId="{06FD8D32-D62E-4FFF-B61C-BBF8E7B9A163}" type="presOf" srcId="{7E63EF00-E4FB-4C4E-B989-EF03E49AC9ED}" destId="{80E42001-3EB9-4901-839A-191D85453AA8}" srcOrd="1" destOrd="3" presId="urn:microsoft.com/office/officeart/2005/8/layout/hProcess4"/>
    <dgm:cxn modelId="{4A0AE232-20C2-42B7-AA46-31589FD4FEE6}" type="presOf" srcId="{1180B133-41C3-4815-AC5A-506D40641DA8}" destId="{84099C6E-12EF-4DAD-B904-6107FA071E80}" srcOrd="0" destOrd="1" presId="urn:microsoft.com/office/officeart/2005/8/layout/hProcess4"/>
    <dgm:cxn modelId="{2BEBEB3E-73E0-4062-BA30-200EAB3E0C48}" type="presOf" srcId="{D0952CAC-EC49-4D0D-A43C-06DFCBC0952F}" destId="{F7884450-5252-4C5D-BC8B-341C065695C7}" srcOrd="1" destOrd="2" presId="urn:microsoft.com/office/officeart/2005/8/layout/hProcess4"/>
    <dgm:cxn modelId="{D309055B-DEDE-4AEB-9FD6-C0C5110F9523}" type="presOf" srcId="{3086B033-7033-487A-BD7D-7A2AD3AEF900}" destId="{8436BF9F-CDFC-4648-8D81-63AB1EEE90D7}" srcOrd="0" destOrd="0" presId="urn:microsoft.com/office/officeart/2005/8/layout/hProcess4"/>
    <dgm:cxn modelId="{5128515C-0A3F-450E-A7DF-ADBB94376313}" srcId="{87D36BB4-3ABC-4586-B1B8-738CEA2FFCD0}" destId="{EF4AC109-F958-47ED-87F2-FDCE178BF8E6}" srcOrd="1" destOrd="0" parTransId="{A1BB15A0-336D-47F8-90AA-45F3B6178B02}" sibTransId="{FD5E8BEC-4C6F-467D-A61C-317790BF42AE}"/>
    <dgm:cxn modelId="{13801A60-3F87-4841-9807-CDFB0DB1AFE4}" srcId="{994D2D22-3B49-494D-9DDC-19CBD2188FFB}" destId="{70326DFD-67F6-4F55-9C40-5C77B415F6F8}" srcOrd="0" destOrd="0" parTransId="{595A2EAA-BDD4-40E7-B136-4887E47A6EA4}" sibTransId="{B04FACD0-861E-41CD-8B78-32A05EEDEB81}"/>
    <dgm:cxn modelId="{95DCB543-D3AF-438D-B289-C1EF88BE3F68}" srcId="{87D36BB4-3ABC-4586-B1B8-738CEA2FFCD0}" destId="{C6046BDA-CC1A-4DF4-8ADE-A427F5F01F63}" srcOrd="0" destOrd="0" parTransId="{DD388370-AE2D-4A91-B786-36E1733262D9}" sibTransId="{1E9F90DD-B216-432F-9E71-71861268C5F8}"/>
    <dgm:cxn modelId="{F6195147-BF91-4405-AE44-C0C37A5E6ACC}" srcId="{0B4DAF64-8B60-4A24-BB82-D41A299EF307}" destId="{188DCF21-AAFE-42F1-8A21-0EF6E9443ED0}" srcOrd="0" destOrd="0" parTransId="{388CFAB9-87BA-4871-900A-5925A12533D1}" sibTransId="{972AA251-8BAD-41FD-8B9F-656134B8C4AD}"/>
    <dgm:cxn modelId="{FC475468-8E8F-48C2-9028-99B48110E62C}" type="presOf" srcId="{188DCF21-AAFE-42F1-8A21-0EF6E9443ED0}" destId="{F7884450-5252-4C5D-BC8B-341C065695C7}" srcOrd="1" destOrd="0" presId="urn:microsoft.com/office/officeart/2005/8/layout/hProcess4"/>
    <dgm:cxn modelId="{A0BC0E71-A597-44B0-B968-D961EF4D6047}" srcId="{0B4DAF64-8B60-4A24-BB82-D41A299EF307}" destId="{D0952CAC-EC49-4D0D-A43C-06DFCBC0952F}" srcOrd="2" destOrd="0" parTransId="{F86AB72F-0F61-42AA-820D-538A394F36D3}" sibTransId="{A0219B4F-2738-4C79-8B31-2822FD3B7D4D}"/>
    <dgm:cxn modelId="{5AEF8551-1359-42E2-A402-7E95975FFCF0}" type="presOf" srcId="{188DCF21-AAFE-42F1-8A21-0EF6E9443ED0}" destId="{84099C6E-12EF-4DAD-B904-6107FA071E80}" srcOrd="0" destOrd="0" presId="urn:microsoft.com/office/officeart/2005/8/layout/hProcess4"/>
    <dgm:cxn modelId="{F8196A52-9E5C-42FD-A7CC-E4A9A21E3AB1}" type="presOf" srcId="{70326DFD-67F6-4F55-9C40-5C77B415F6F8}" destId="{7F6E8DBA-C45D-4443-90DE-5A43C1E09477}" srcOrd="0" destOrd="0" presId="urn:microsoft.com/office/officeart/2005/8/layout/hProcess4"/>
    <dgm:cxn modelId="{95EA7452-C593-4EA3-BFD6-1AD47CFCA285}" type="presOf" srcId="{DACD9C56-3A1B-4396-82B2-887312603177}" destId="{DC7141FC-2B3C-4F34-9C1B-560AD85DE6E6}" srcOrd="1" destOrd="2" presId="urn:microsoft.com/office/officeart/2005/8/layout/hProcess4"/>
    <dgm:cxn modelId="{A2596574-0AAB-489E-91FA-F8081BC6998E}" srcId="{08E5E1D2-EDC0-48DC-9FDF-352BE2294BE0}" destId="{E1D53772-C771-428D-831F-8B41DA4EB585}" srcOrd="0" destOrd="0" parTransId="{DB566AAB-BBA9-4CFA-B355-B3CA37305782}" sibTransId="{587B12B8-5E9E-433D-B5BA-4273F811F5AB}"/>
    <dgm:cxn modelId="{93447F77-88FA-4354-A537-3B84336D81D5}" srcId="{B08E7633-F541-49F9-954B-52D25CF017E4}" destId="{0F96F28F-5E5F-470F-904C-4677CE4F363D}" srcOrd="3" destOrd="0" parTransId="{7CB12EC9-8300-473C-861E-2A5427E12451}" sibTransId="{3086B033-7033-487A-BD7D-7A2AD3AEF900}"/>
    <dgm:cxn modelId="{876E8357-44C9-4E07-890E-FDCD81C0267E}" srcId="{0F96F28F-5E5F-470F-904C-4677CE4F363D}" destId="{7E63EF00-E4FB-4C4E-B989-EF03E49AC9ED}" srcOrd="3" destOrd="0" parTransId="{B99C3B40-323F-4D5E-84B2-110A80526D8D}" sibTransId="{229232ED-F914-4DF5-9071-B4ADEDCAA2BA}"/>
    <dgm:cxn modelId="{53055B5A-6335-43E6-B105-AEDDC416601D}" type="presOf" srcId="{EF4AC109-F958-47ED-87F2-FDCE178BF8E6}" destId="{60746F41-F781-4BC6-ACAC-E0B1B4E82D73}" srcOrd="0" destOrd="1" presId="urn:microsoft.com/office/officeart/2005/8/layout/hProcess4"/>
    <dgm:cxn modelId="{BE81637A-D4B3-4294-92E1-7050850843B4}" srcId="{0B4DAF64-8B60-4A24-BB82-D41A299EF307}" destId="{9F44421E-617B-4E80-9B54-265DA55BB4B3}" srcOrd="3" destOrd="0" parTransId="{3481A604-4926-4E8D-B5B7-B6B8DB9B200B}" sibTransId="{B9BE8CEB-912C-47A4-98D7-36EA2AF939CE}"/>
    <dgm:cxn modelId="{FF3F2780-79F4-48B3-B347-91DA87665974}" type="presOf" srcId="{11237F1D-B7A7-4733-855D-AAE22E412465}" destId="{CDB7A073-3F27-458D-AF5D-378F1FE5A6AB}" srcOrd="0" destOrd="0" presId="urn:microsoft.com/office/officeart/2005/8/layout/hProcess4"/>
    <dgm:cxn modelId="{C81D5B90-1BFF-4A43-8A42-539FBE81CD97}" type="presOf" srcId="{11237F1D-B7A7-4733-855D-AAE22E412465}" destId="{80E42001-3EB9-4901-839A-191D85453AA8}" srcOrd="1" destOrd="0" presId="urn:microsoft.com/office/officeart/2005/8/layout/hProcess4"/>
    <dgm:cxn modelId="{95D55091-87C7-46A5-ACC5-4D181B30AC3D}" srcId="{0F96F28F-5E5F-470F-904C-4677CE4F363D}" destId="{B65FC111-E74C-4128-986A-8A6C52DC1E23}" srcOrd="2" destOrd="0" parTransId="{B3143417-46CA-4AA9-9C81-E77592F84CF3}" sibTransId="{BFC02D58-7769-4C77-8337-9E7FF8889B6D}"/>
    <dgm:cxn modelId="{379A7592-B5F8-46D4-B1DA-DE9FA19B9622}" type="presOf" srcId="{0B4DAF64-8B60-4A24-BB82-D41A299EF307}" destId="{D1BC0175-073E-45E1-B7BF-3BB203B19D4E}" srcOrd="0" destOrd="0" presId="urn:microsoft.com/office/officeart/2005/8/layout/hProcess4"/>
    <dgm:cxn modelId="{96DFDD9E-23EF-4EEC-A16F-237817472669}" type="presOf" srcId="{F882829C-53EB-4DBC-AB5A-36BD91935F29}" destId="{33E2AEB3-71E8-457D-BC0B-E82BC8B41CE1}" srcOrd="0" destOrd="0" presId="urn:microsoft.com/office/officeart/2005/8/layout/hProcess4"/>
    <dgm:cxn modelId="{A8CE1CA0-92F5-4387-9E3A-D8400A8664C5}" type="presOf" srcId="{9F44421E-617B-4E80-9B54-265DA55BB4B3}" destId="{F7884450-5252-4C5D-BC8B-341C065695C7}" srcOrd="1" destOrd="3" presId="urn:microsoft.com/office/officeart/2005/8/layout/hProcess4"/>
    <dgm:cxn modelId="{2FB6B1A6-6895-4D78-9579-6019557B5D85}" type="presOf" srcId="{87D36BB4-3ABC-4586-B1B8-738CEA2FFCD0}" destId="{FDAE8DFC-44CA-4A35-9D52-B0195A6EB205}" srcOrd="0" destOrd="0" presId="urn:microsoft.com/office/officeart/2005/8/layout/hProcess4"/>
    <dgm:cxn modelId="{EB08F0AC-7D2A-456C-A6C2-4240CCEB321A}" type="presOf" srcId="{1180B133-41C3-4815-AC5A-506D40641DA8}" destId="{F7884450-5252-4C5D-BC8B-341C065695C7}" srcOrd="1" destOrd="1" presId="urn:microsoft.com/office/officeart/2005/8/layout/hProcess4"/>
    <dgm:cxn modelId="{8A5A00B0-94FF-48AB-81AE-786A216E1618}" type="presOf" srcId="{B65FC111-E74C-4128-986A-8A6C52DC1E23}" destId="{CDB7A073-3F27-458D-AF5D-378F1FE5A6AB}" srcOrd="0" destOrd="2" presId="urn:microsoft.com/office/officeart/2005/8/layout/hProcess4"/>
    <dgm:cxn modelId="{C239B7B3-D3B5-4540-9E48-FB9579F2C42C}" type="presOf" srcId="{C6046BDA-CC1A-4DF4-8ADE-A427F5F01F63}" destId="{60746F41-F781-4BC6-ACAC-E0B1B4E82D73}" srcOrd="0" destOrd="0" presId="urn:microsoft.com/office/officeart/2005/8/layout/hProcess4"/>
    <dgm:cxn modelId="{83BF93B5-AC90-44D8-9E51-A038C6EA57F0}" srcId="{B08E7633-F541-49F9-954B-52D25CF017E4}" destId="{08E5E1D2-EDC0-48DC-9FDF-352BE2294BE0}" srcOrd="0" destOrd="0" parTransId="{00D8CB40-5DBE-4A4C-8478-7A048513CB9C}" sibTransId="{449C3FC7-FB44-4EA9-89E9-76E08C4BA0D7}"/>
    <dgm:cxn modelId="{AAF63BB8-AF14-4666-B34F-AB13B1D61EE7}" type="presOf" srcId="{08E5E1D2-EDC0-48DC-9FDF-352BE2294BE0}" destId="{E76642B3-6F35-4512-9C5D-5645396561D9}" srcOrd="0" destOrd="0" presId="urn:microsoft.com/office/officeart/2005/8/layout/hProcess4"/>
    <dgm:cxn modelId="{27F74FC4-5573-4AF8-A522-1D728D818FBC}" type="presOf" srcId="{449C3FC7-FB44-4EA9-89E9-76E08C4BA0D7}" destId="{0C42D2B3-06F4-4A4E-9024-EB66E5C2CA46}" srcOrd="0" destOrd="0" presId="urn:microsoft.com/office/officeart/2005/8/layout/hProcess4"/>
    <dgm:cxn modelId="{46C21CC6-BD29-4617-ADDA-ED32B56E8F0B}" type="presOf" srcId="{D0952CAC-EC49-4D0D-A43C-06DFCBC0952F}" destId="{84099C6E-12EF-4DAD-B904-6107FA071E80}" srcOrd="0" destOrd="2" presId="urn:microsoft.com/office/officeart/2005/8/layout/hProcess4"/>
    <dgm:cxn modelId="{F9ED5ACA-B3BE-418C-BE17-2F641C21B4AF}" srcId="{87D36BB4-3ABC-4586-B1B8-738CEA2FFCD0}" destId="{DACD9C56-3A1B-4396-82B2-887312603177}" srcOrd="2" destOrd="0" parTransId="{13EF35ED-85FC-4543-AACC-DAEF429BA257}" sibTransId="{1BAEBBBA-6EF4-41B2-A0D2-B51F4DA51F07}"/>
    <dgm:cxn modelId="{5CCE24CE-BEA5-44C6-BE3F-2E3935495B8C}" type="presOf" srcId="{9F44421E-617B-4E80-9B54-265DA55BB4B3}" destId="{84099C6E-12EF-4DAD-B904-6107FA071E80}" srcOrd="0" destOrd="3" presId="urn:microsoft.com/office/officeart/2005/8/layout/hProcess4"/>
    <dgm:cxn modelId="{FBBF6FD3-732D-48F6-8EB7-692881DF9C72}" type="presOf" srcId="{70326DFD-67F6-4F55-9C40-5C77B415F6F8}" destId="{66AA6D90-92C4-47A1-9E33-F29187D78828}" srcOrd="1" destOrd="0" presId="urn:microsoft.com/office/officeart/2005/8/layout/hProcess4"/>
    <dgm:cxn modelId="{FC0C9FDA-0727-445F-A8D3-B0149B0C86EF}" srcId="{B08E7633-F541-49F9-954B-52D25CF017E4}" destId="{0B4DAF64-8B60-4A24-BB82-D41A299EF307}" srcOrd="4" destOrd="0" parTransId="{79B5B660-4D5F-4380-92A5-B5F28A483676}" sibTransId="{5ACE9B97-E8F3-49C7-8499-7B71A0212B05}"/>
    <dgm:cxn modelId="{20A785DB-AD5C-418C-89D4-CAA149F59A90}" type="presOf" srcId="{B65FC111-E74C-4128-986A-8A6C52DC1E23}" destId="{80E42001-3EB9-4901-839A-191D85453AA8}" srcOrd="1" destOrd="2" presId="urn:microsoft.com/office/officeart/2005/8/layout/hProcess4"/>
    <dgm:cxn modelId="{2FFDCEE3-3C55-4F38-9E9C-9B45810221A3}" type="presOf" srcId="{7E63EF00-E4FB-4C4E-B989-EF03E49AC9ED}" destId="{CDB7A073-3F27-458D-AF5D-378F1FE5A6AB}" srcOrd="0" destOrd="3" presId="urn:microsoft.com/office/officeart/2005/8/layout/hProcess4"/>
    <dgm:cxn modelId="{926D18E6-BB51-44CF-80AC-656872570EB6}" type="presOf" srcId="{0F96F28F-5E5F-470F-904C-4677CE4F363D}" destId="{B7408FDB-62CE-48BC-8853-46D087846F95}" srcOrd="0" destOrd="0" presId="urn:microsoft.com/office/officeart/2005/8/layout/hProcess4"/>
    <dgm:cxn modelId="{960770F0-A1E6-46B3-A42D-E0820A83F9AC}" type="presOf" srcId="{C6046BDA-CC1A-4DF4-8ADE-A427F5F01F63}" destId="{DC7141FC-2B3C-4F34-9C1B-560AD85DE6E6}" srcOrd="1" destOrd="0" presId="urn:microsoft.com/office/officeart/2005/8/layout/hProcess4"/>
    <dgm:cxn modelId="{A343A5F2-3BBC-459B-BA5E-BE572A671B3B}" type="presOf" srcId="{B08E7633-F541-49F9-954B-52D25CF017E4}" destId="{7B22D6D6-FF11-49D7-BA72-E349F8658E2B}" srcOrd="0" destOrd="0" presId="urn:microsoft.com/office/officeart/2005/8/layout/hProcess4"/>
    <dgm:cxn modelId="{5A6645F8-A5CA-4B94-82AD-1E570B7EB0D8}" type="presOf" srcId="{E1D53772-C771-428D-831F-8B41DA4EB585}" destId="{D8E2B4CF-D98E-49D5-9C67-AEE033B63853}" srcOrd="0" destOrd="0" presId="urn:microsoft.com/office/officeart/2005/8/layout/hProcess4"/>
    <dgm:cxn modelId="{259A71FA-9A1D-4229-B36C-0FCC509E18EA}" srcId="{0F96F28F-5E5F-470F-904C-4677CE4F363D}" destId="{11237F1D-B7A7-4733-855D-AAE22E412465}" srcOrd="0" destOrd="0" parTransId="{AB404FA6-88FC-42E7-B66E-874D0BEF564E}" sibTransId="{9C551B59-ADD0-471C-8669-9AB9C055C35B}"/>
    <dgm:cxn modelId="{41DB8EFA-8EF4-499C-85E1-4F150964AA67}" srcId="{B08E7633-F541-49F9-954B-52D25CF017E4}" destId="{87D36BB4-3ABC-4586-B1B8-738CEA2FFCD0}" srcOrd="2" destOrd="0" parTransId="{4033F2D8-F55A-40DB-964B-38515BF091F7}" sibTransId="{F882829C-53EB-4DBC-AB5A-36BD91935F29}"/>
    <dgm:cxn modelId="{4F5EA9E8-A327-4C5F-8A43-54DF0A9D27A4}" type="presParOf" srcId="{7B22D6D6-FF11-49D7-BA72-E349F8658E2B}" destId="{FC81BCE6-DC06-42A8-931A-BFF00EE71039}" srcOrd="0" destOrd="0" presId="urn:microsoft.com/office/officeart/2005/8/layout/hProcess4"/>
    <dgm:cxn modelId="{CB5A603E-1D3F-441C-ADD3-AC96779B0467}" type="presParOf" srcId="{7B22D6D6-FF11-49D7-BA72-E349F8658E2B}" destId="{B005DA6C-1280-48CF-9F70-07E943EDC4D0}" srcOrd="1" destOrd="0" presId="urn:microsoft.com/office/officeart/2005/8/layout/hProcess4"/>
    <dgm:cxn modelId="{E03C6079-01D7-43F5-86FD-1EB0FAF26FF7}" type="presParOf" srcId="{7B22D6D6-FF11-49D7-BA72-E349F8658E2B}" destId="{C9D7A677-39B4-4448-A564-E29221CE51E0}" srcOrd="2" destOrd="0" presId="urn:microsoft.com/office/officeart/2005/8/layout/hProcess4"/>
    <dgm:cxn modelId="{41A147C1-37F1-407F-A2DA-7BA6E3D0DA55}" type="presParOf" srcId="{C9D7A677-39B4-4448-A564-E29221CE51E0}" destId="{D11DBF1B-B186-4CD6-A5C2-E3327E595E61}" srcOrd="0" destOrd="0" presId="urn:microsoft.com/office/officeart/2005/8/layout/hProcess4"/>
    <dgm:cxn modelId="{8683A9A3-FD41-4453-AF86-2443FFD28B15}" type="presParOf" srcId="{D11DBF1B-B186-4CD6-A5C2-E3327E595E61}" destId="{BF60B5CD-86A4-4379-95AD-EDCA5B0A6551}" srcOrd="0" destOrd="0" presId="urn:microsoft.com/office/officeart/2005/8/layout/hProcess4"/>
    <dgm:cxn modelId="{C5D7AFC7-CA00-435C-90F1-92CD8D50AC52}" type="presParOf" srcId="{D11DBF1B-B186-4CD6-A5C2-E3327E595E61}" destId="{D8E2B4CF-D98E-49D5-9C67-AEE033B63853}" srcOrd="1" destOrd="0" presId="urn:microsoft.com/office/officeart/2005/8/layout/hProcess4"/>
    <dgm:cxn modelId="{CFFAC905-38B6-4CC1-A9B7-118D98E0CA78}" type="presParOf" srcId="{D11DBF1B-B186-4CD6-A5C2-E3327E595E61}" destId="{96D11C0B-B6A8-4F58-B798-7E9A355D01C1}" srcOrd="2" destOrd="0" presId="urn:microsoft.com/office/officeart/2005/8/layout/hProcess4"/>
    <dgm:cxn modelId="{A2C6AFB5-15E8-4334-AA17-866BCA61F29D}" type="presParOf" srcId="{D11DBF1B-B186-4CD6-A5C2-E3327E595E61}" destId="{E76642B3-6F35-4512-9C5D-5645396561D9}" srcOrd="3" destOrd="0" presId="urn:microsoft.com/office/officeart/2005/8/layout/hProcess4"/>
    <dgm:cxn modelId="{43E4324B-374F-4779-91D5-B2EF66986D6D}" type="presParOf" srcId="{D11DBF1B-B186-4CD6-A5C2-E3327E595E61}" destId="{BF2EC3FF-95E9-462D-9257-90067D94E9CD}" srcOrd="4" destOrd="0" presId="urn:microsoft.com/office/officeart/2005/8/layout/hProcess4"/>
    <dgm:cxn modelId="{6114DD57-CCBF-4818-AF8F-AF413B4024A1}" type="presParOf" srcId="{C9D7A677-39B4-4448-A564-E29221CE51E0}" destId="{0C42D2B3-06F4-4A4E-9024-EB66E5C2CA46}" srcOrd="1" destOrd="0" presId="urn:microsoft.com/office/officeart/2005/8/layout/hProcess4"/>
    <dgm:cxn modelId="{6F0723AA-89D3-4C1B-B51D-6BFFCBFC6F80}" type="presParOf" srcId="{C9D7A677-39B4-4448-A564-E29221CE51E0}" destId="{4C2F86FB-4BE1-45C4-BD89-5C92692ABE54}" srcOrd="2" destOrd="0" presId="urn:microsoft.com/office/officeart/2005/8/layout/hProcess4"/>
    <dgm:cxn modelId="{E262FDA8-843F-45B9-8C3A-9BDE2E6D53CE}" type="presParOf" srcId="{4C2F86FB-4BE1-45C4-BD89-5C92692ABE54}" destId="{7F9C6789-9DDD-45F1-A444-7E43743E0340}" srcOrd="0" destOrd="0" presId="urn:microsoft.com/office/officeart/2005/8/layout/hProcess4"/>
    <dgm:cxn modelId="{2465EA65-72CC-4009-8FF0-C5B0EC01C83E}" type="presParOf" srcId="{4C2F86FB-4BE1-45C4-BD89-5C92692ABE54}" destId="{7F6E8DBA-C45D-4443-90DE-5A43C1E09477}" srcOrd="1" destOrd="0" presId="urn:microsoft.com/office/officeart/2005/8/layout/hProcess4"/>
    <dgm:cxn modelId="{CD52E508-23A9-42B9-9E9C-444B6471001C}" type="presParOf" srcId="{4C2F86FB-4BE1-45C4-BD89-5C92692ABE54}" destId="{66AA6D90-92C4-47A1-9E33-F29187D78828}" srcOrd="2" destOrd="0" presId="urn:microsoft.com/office/officeart/2005/8/layout/hProcess4"/>
    <dgm:cxn modelId="{EDC4C4A8-95FE-4AC7-92BA-D67B32A7ED29}" type="presParOf" srcId="{4C2F86FB-4BE1-45C4-BD89-5C92692ABE54}" destId="{569D1298-2485-4BBD-8A36-D4A9525DF6A3}" srcOrd="3" destOrd="0" presId="urn:microsoft.com/office/officeart/2005/8/layout/hProcess4"/>
    <dgm:cxn modelId="{56CC8493-6601-47C7-A919-FCD694C91AF4}" type="presParOf" srcId="{4C2F86FB-4BE1-45C4-BD89-5C92692ABE54}" destId="{EB4C1B30-0F65-4AFE-9BE5-44BEBC740662}" srcOrd="4" destOrd="0" presId="urn:microsoft.com/office/officeart/2005/8/layout/hProcess4"/>
    <dgm:cxn modelId="{32FA0080-F741-495B-979E-80642BEEEC85}" type="presParOf" srcId="{C9D7A677-39B4-4448-A564-E29221CE51E0}" destId="{E1A24D7A-8383-4964-9E9D-0A308822792A}" srcOrd="3" destOrd="0" presId="urn:microsoft.com/office/officeart/2005/8/layout/hProcess4"/>
    <dgm:cxn modelId="{002F5A41-8B91-48FE-90EF-18F5C085CA55}" type="presParOf" srcId="{C9D7A677-39B4-4448-A564-E29221CE51E0}" destId="{F32599C0-8510-4D27-BB31-53CC7287E5BA}" srcOrd="4" destOrd="0" presId="urn:microsoft.com/office/officeart/2005/8/layout/hProcess4"/>
    <dgm:cxn modelId="{64352448-99C3-49D5-9D5C-1F103718FE7C}" type="presParOf" srcId="{F32599C0-8510-4D27-BB31-53CC7287E5BA}" destId="{61766080-D94E-4245-870E-A00F1E8D6C78}" srcOrd="0" destOrd="0" presId="urn:microsoft.com/office/officeart/2005/8/layout/hProcess4"/>
    <dgm:cxn modelId="{D0DA7D31-6DD9-454B-ABE7-295F81D5940D}" type="presParOf" srcId="{F32599C0-8510-4D27-BB31-53CC7287E5BA}" destId="{60746F41-F781-4BC6-ACAC-E0B1B4E82D73}" srcOrd="1" destOrd="0" presId="urn:microsoft.com/office/officeart/2005/8/layout/hProcess4"/>
    <dgm:cxn modelId="{021B0655-AFBA-4CD7-9853-B86488A6DD65}" type="presParOf" srcId="{F32599C0-8510-4D27-BB31-53CC7287E5BA}" destId="{DC7141FC-2B3C-4F34-9C1B-560AD85DE6E6}" srcOrd="2" destOrd="0" presId="urn:microsoft.com/office/officeart/2005/8/layout/hProcess4"/>
    <dgm:cxn modelId="{1A2C35AB-ECC0-458A-AB55-A89B5CE300FD}" type="presParOf" srcId="{F32599C0-8510-4D27-BB31-53CC7287E5BA}" destId="{FDAE8DFC-44CA-4A35-9D52-B0195A6EB205}" srcOrd="3" destOrd="0" presId="urn:microsoft.com/office/officeart/2005/8/layout/hProcess4"/>
    <dgm:cxn modelId="{05A86604-C6F7-479C-B4AF-7D84E030BD71}" type="presParOf" srcId="{F32599C0-8510-4D27-BB31-53CC7287E5BA}" destId="{79AACC79-4E0F-4487-A982-47838D25FB9C}" srcOrd="4" destOrd="0" presId="urn:microsoft.com/office/officeart/2005/8/layout/hProcess4"/>
    <dgm:cxn modelId="{2CBC732D-BA27-48C4-8A23-F1F99807D811}" type="presParOf" srcId="{C9D7A677-39B4-4448-A564-E29221CE51E0}" destId="{33E2AEB3-71E8-457D-BC0B-E82BC8B41CE1}" srcOrd="5" destOrd="0" presId="urn:microsoft.com/office/officeart/2005/8/layout/hProcess4"/>
    <dgm:cxn modelId="{F4D2E2E9-52CD-42FB-BB35-68C66A760641}" type="presParOf" srcId="{C9D7A677-39B4-4448-A564-E29221CE51E0}" destId="{3A4FDF5B-DF59-4464-92A1-79659955220F}" srcOrd="6" destOrd="0" presId="urn:microsoft.com/office/officeart/2005/8/layout/hProcess4"/>
    <dgm:cxn modelId="{3CC9F10F-1BB5-4BF9-AA3E-D60749A209DB}" type="presParOf" srcId="{3A4FDF5B-DF59-4464-92A1-79659955220F}" destId="{EDC09791-0960-44F7-B478-6094C122CCE3}" srcOrd="0" destOrd="0" presId="urn:microsoft.com/office/officeart/2005/8/layout/hProcess4"/>
    <dgm:cxn modelId="{9C3E9F51-72C5-4B6E-9CC3-E18CB1B248C6}" type="presParOf" srcId="{3A4FDF5B-DF59-4464-92A1-79659955220F}" destId="{CDB7A073-3F27-458D-AF5D-378F1FE5A6AB}" srcOrd="1" destOrd="0" presId="urn:microsoft.com/office/officeart/2005/8/layout/hProcess4"/>
    <dgm:cxn modelId="{7F557EF0-DBDB-4DBD-8E31-3923A6D41A4C}" type="presParOf" srcId="{3A4FDF5B-DF59-4464-92A1-79659955220F}" destId="{80E42001-3EB9-4901-839A-191D85453AA8}" srcOrd="2" destOrd="0" presId="urn:microsoft.com/office/officeart/2005/8/layout/hProcess4"/>
    <dgm:cxn modelId="{EDF60A4A-B02B-44A6-A757-5D0496BE31C8}" type="presParOf" srcId="{3A4FDF5B-DF59-4464-92A1-79659955220F}" destId="{B7408FDB-62CE-48BC-8853-46D087846F95}" srcOrd="3" destOrd="0" presId="urn:microsoft.com/office/officeart/2005/8/layout/hProcess4"/>
    <dgm:cxn modelId="{1DC18E66-4738-4065-8DDA-0AE1BFD9B2B0}" type="presParOf" srcId="{3A4FDF5B-DF59-4464-92A1-79659955220F}" destId="{16783297-9E8D-4C7F-95A6-AC6108549ABD}" srcOrd="4" destOrd="0" presId="urn:microsoft.com/office/officeart/2005/8/layout/hProcess4"/>
    <dgm:cxn modelId="{2185C4AA-FC88-418D-A88E-29747BDA51D9}" type="presParOf" srcId="{C9D7A677-39B4-4448-A564-E29221CE51E0}" destId="{8436BF9F-CDFC-4648-8D81-63AB1EEE90D7}" srcOrd="7" destOrd="0" presId="urn:microsoft.com/office/officeart/2005/8/layout/hProcess4"/>
    <dgm:cxn modelId="{086A46B8-3418-4F8A-AEB8-C491981F08EB}" type="presParOf" srcId="{C9D7A677-39B4-4448-A564-E29221CE51E0}" destId="{5C87A5CE-C9C6-45C8-AC69-B620E02A6C45}" srcOrd="8" destOrd="0" presId="urn:microsoft.com/office/officeart/2005/8/layout/hProcess4"/>
    <dgm:cxn modelId="{F41005D9-9E33-48A7-AD7F-D3D697AB8250}" type="presParOf" srcId="{5C87A5CE-C9C6-45C8-AC69-B620E02A6C45}" destId="{7325B3EE-281E-4F92-BCDA-AA3FA30761DC}" srcOrd="0" destOrd="0" presId="urn:microsoft.com/office/officeart/2005/8/layout/hProcess4"/>
    <dgm:cxn modelId="{95EEAC93-942A-4F43-AD89-D50B3FF00C5B}" type="presParOf" srcId="{5C87A5CE-C9C6-45C8-AC69-B620E02A6C45}" destId="{84099C6E-12EF-4DAD-B904-6107FA071E80}" srcOrd="1" destOrd="0" presId="urn:microsoft.com/office/officeart/2005/8/layout/hProcess4"/>
    <dgm:cxn modelId="{49FF730A-A28D-4D4C-9350-84066C1601B1}" type="presParOf" srcId="{5C87A5CE-C9C6-45C8-AC69-B620E02A6C45}" destId="{F7884450-5252-4C5D-BC8B-341C065695C7}" srcOrd="2" destOrd="0" presId="urn:microsoft.com/office/officeart/2005/8/layout/hProcess4"/>
    <dgm:cxn modelId="{D74CED19-A58A-476B-A819-A5195DAB2107}" type="presParOf" srcId="{5C87A5CE-C9C6-45C8-AC69-B620E02A6C45}" destId="{D1BC0175-073E-45E1-B7BF-3BB203B19D4E}" srcOrd="3" destOrd="0" presId="urn:microsoft.com/office/officeart/2005/8/layout/hProcess4"/>
    <dgm:cxn modelId="{72733003-D7C1-4A46-9EA5-F19577F576C6}" type="presParOf" srcId="{5C87A5CE-C9C6-45C8-AC69-B620E02A6C45}" destId="{4AC4B3E7-FB34-4119-AFF8-0E03E30E80FD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463BEE-086E-4CAC-AD26-0BCF087760F9}" type="doc">
      <dgm:prSet loTypeId="urn:microsoft.com/office/officeart/2011/layout/CircleProcess" loCatId="process" qsTypeId="urn:microsoft.com/office/officeart/2005/8/quickstyle/simple1" qsCatId="simple" csTypeId="urn:microsoft.com/office/officeart/2005/8/colors/accent0_2" csCatId="mainScheme" phldr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</dgm:spPr>
      <dgm:t>
        <a:bodyPr/>
        <a:lstStyle/>
        <a:p>
          <a:endParaRPr lang="en-US"/>
        </a:p>
      </dgm:t>
    </dgm:pt>
    <dgm:pt modelId="{B3F30703-1D92-4B73-8427-53F3AC473FC0}">
      <dgm:prSet phldrT="[Text]" custT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Toate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soiurile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de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cânepă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românească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sunt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certificate</a:t>
          </a:r>
        </a:p>
      </dgm:t>
    </dgm:pt>
    <dgm:pt modelId="{B2CBBE75-8BC5-40F8-9633-B013FDF8C3FA}" type="parTrans" cxnId="{8D2E3C1D-B1C2-4824-B886-8E33E9E45419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CE9144-5E86-40AA-A897-AC7026D710CB}" type="sibTrans" cxnId="{8D2E3C1D-B1C2-4824-B886-8E33E9E45419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B5B1B5-C980-4816-9560-32F6C0592D49}">
      <dgm:prSet phldrT="[Text]" custT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2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soiuri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de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cânepă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românească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incluse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în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Catalogul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UE</a:t>
          </a:r>
        </a:p>
      </dgm:t>
    </dgm:pt>
    <dgm:pt modelId="{7093023F-3602-485C-8030-53F694EC2123}" type="parTrans" cxnId="{C6ACBD3F-78C9-4F5C-BB56-02B2671F612F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EDDD5E-20EA-4AE3-AD66-08C0C99BE00F}" type="sibTrans" cxnId="{C6ACBD3F-78C9-4F5C-BB56-02B2671F612F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389988-229B-42CA-9450-DCD770D4D87B}">
      <dgm:prSet phldrT="[Text]" custT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Toate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soiurile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de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cânepă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românească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au THC &lt;0,2%</a:t>
          </a:r>
        </a:p>
      </dgm:t>
    </dgm:pt>
    <dgm:pt modelId="{55D77CD5-633E-4D6C-B6DD-E8C0F0C25904}" type="parTrans" cxnId="{D4C244D8-464A-44B8-B2EF-3B60204AF871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9EF8C6-11F3-404D-80E7-C7C396E02AC0}" type="sibTrans" cxnId="{D4C244D8-464A-44B8-B2EF-3B60204AF871}">
      <dgm:prSet/>
      <dgm:spPr/>
      <dgm:t>
        <a:bodyPr/>
        <a:lstStyle/>
        <a:p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B121F6-6546-44FB-8811-D60BED3D9DA3}" type="pres">
      <dgm:prSet presAssocID="{42463BEE-086E-4CAC-AD26-0BCF087760F9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ADB66869-86D4-49F4-886C-513925978079}" type="pres">
      <dgm:prSet presAssocID="{35389988-229B-42CA-9450-DCD770D4D87B}" presName="Accent3" presStyleCnt="0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536E63F8-59FC-4B3E-9FF6-44B6C9256A62}" type="pres">
      <dgm:prSet presAssocID="{35389988-229B-42CA-9450-DCD770D4D87B}" presName="Accent" presStyleLbl="node1" presStyleIdx="0" presStyleCnt="3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F12D7346-DD3A-4611-ADAE-496A1C085790}" type="pres">
      <dgm:prSet presAssocID="{35389988-229B-42CA-9450-DCD770D4D87B}" presName="ParentBackground3" presStyleCnt="0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1E8D663F-3D95-40D4-A1D4-73BC02AD4471}" type="pres">
      <dgm:prSet presAssocID="{35389988-229B-42CA-9450-DCD770D4D87B}" presName="ParentBackground" presStyleLbl="fgAcc1" presStyleIdx="0" presStyleCnt="3"/>
      <dgm:spPr/>
    </dgm:pt>
    <dgm:pt modelId="{BA6921B9-DFCB-4124-BFD8-7D7674EBC6C4}" type="pres">
      <dgm:prSet presAssocID="{35389988-229B-42CA-9450-DCD770D4D87B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6B542CCE-7CD6-4575-88D4-7147ABB9C028}" type="pres">
      <dgm:prSet presAssocID="{A0B5B1B5-C980-4816-9560-32F6C0592D49}" presName="Accent2" presStyleCnt="0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C0998A00-A3A1-4997-867B-7DBB36611347}" type="pres">
      <dgm:prSet presAssocID="{A0B5B1B5-C980-4816-9560-32F6C0592D49}" presName="Accent" presStyleLbl="node1" presStyleIdx="1" presStyleCnt="3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0A98279C-8687-4A08-888D-3A2504753DD9}" type="pres">
      <dgm:prSet presAssocID="{A0B5B1B5-C980-4816-9560-32F6C0592D49}" presName="ParentBackground2" presStyleCnt="0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17AB72AB-3966-4B7D-87F1-5E739AB98C98}" type="pres">
      <dgm:prSet presAssocID="{A0B5B1B5-C980-4816-9560-32F6C0592D49}" presName="ParentBackground" presStyleLbl="fgAcc1" presStyleIdx="1" presStyleCnt="3"/>
      <dgm:spPr/>
    </dgm:pt>
    <dgm:pt modelId="{25F527C3-3E02-4424-BD09-6CE766405940}" type="pres">
      <dgm:prSet presAssocID="{A0B5B1B5-C980-4816-9560-32F6C0592D49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DFD1BD27-D7D6-4CBB-AE3A-0E2F03B2531A}" type="pres">
      <dgm:prSet presAssocID="{B3F30703-1D92-4B73-8427-53F3AC473FC0}" presName="Accent1" presStyleCnt="0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B85FB866-29CE-4457-BEEB-AC83F22CA222}" type="pres">
      <dgm:prSet presAssocID="{B3F30703-1D92-4B73-8427-53F3AC473FC0}" presName="Accent" presStyleLbl="node1" presStyleIdx="2" presStyleCnt="3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B929EAEA-5BEC-4496-B057-A8EBAEB6C92C}" type="pres">
      <dgm:prSet presAssocID="{B3F30703-1D92-4B73-8427-53F3AC473FC0}" presName="ParentBackground1" presStyleCnt="0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BE013713-1FB1-4ED1-A041-A6A194A27BFA}" type="pres">
      <dgm:prSet presAssocID="{B3F30703-1D92-4B73-8427-53F3AC473FC0}" presName="ParentBackground" presStyleLbl="fgAcc1" presStyleIdx="2" presStyleCnt="3"/>
      <dgm:spPr/>
    </dgm:pt>
    <dgm:pt modelId="{9CC1F8A5-8968-4A04-80D7-65873221FBEF}" type="pres">
      <dgm:prSet presAssocID="{B3F30703-1D92-4B73-8427-53F3AC473FC0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8D2E3C1D-B1C2-4824-B886-8E33E9E45419}" srcId="{42463BEE-086E-4CAC-AD26-0BCF087760F9}" destId="{B3F30703-1D92-4B73-8427-53F3AC473FC0}" srcOrd="0" destOrd="0" parTransId="{B2CBBE75-8BC5-40F8-9633-B013FDF8C3FA}" sibTransId="{42CE9144-5E86-40AA-A897-AC7026D710CB}"/>
    <dgm:cxn modelId="{DF6BE32E-ED37-4FC6-A1E8-3E9204CAA0DA}" type="presOf" srcId="{B3F30703-1D92-4B73-8427-53F3AC473FC0}" destId="{BE013713-1FB1-4ED1-A041-A6A194A27BFA}" srcOrd="0" destOrd="0" presId="urn:microsoft.com/office/officeart/2011/layout/CircleProcess"/>
    <dgm:cxn modelId="{C6ACBD3F-78C9-4F5C-BB56-02B2671F612F}" srcId="{42463BEE-086E-4CAC-AD26-0BCF087760F9}" destId="{A0B5B1B5-C980-4816-9560-32F6C0592D49}" srcOrd="1" destOrd="0" parTransId="{7093023F-3602-485C-8030-53F694EC2123}" sibTransId="{65EDDD5E-20EA-4AE3-AD66-08C0C99BE00F}"/>
    <dgm:cxn modelId="{84FE4F6A-FD1F-4EAF-B3C9-77C0B54F57A8}" type="presOf" srcId="{A0B5B1B5-C980-4816-9560-32F6C0592D49}" destId="{17AB72AB-3966-4B7D-87F1-5E739AB98C98}" srcOrd="0" destOrd="0" presId="urn:microsoft.com/office/officeart/2011/layout/CircleProcess"/>
    <dgm:cxn modelId="{005E1B88-8CBE-42F4-8138-BF7F9407B2F5}" type="presOf" srcId="{35389988-229B-42CA-9450-DCD770D4D87B}" destId="{1E8D663F-3D95-40D4-A1D4-73BC02AD4471}" srcOrd="0" destOrd="0" presId="urn:microsoft.com/office/officeart/2011/layout/CircleProcess"/>
    <dgm:cxn modelId="{979632BB-A464-478C-A00A-05B850D68F0C}" type="presOf" srcId="{A0B5B1B5-C980-4816-9560-32F6C0592D49}" destId="{25F527C3-3E02-4424-BD09-6CE766405940}" srcOrd="1" destOrd="0" presId="urn:microsoft.com/office/officeart/2011/layout/CircleProcess"/>
    <dgm:cxn modelId="{1E6D59C1-9E3B-4F1D-8636-F83E32586527}" type="presOf" srcId="{42463BEE-086E-4CAC-AD26-0BCF087760F9}" destId="{99B121F6-6546-44FB-8811-D60BED3D9DA3}" srcOrd="0" destOrd="0" presId="urn:microsoft.com/office/officeart/2011/layout/CircleProcess"/>
    <dgm:cxn modelId="{F1E68AC3-AD97-4453-9E95-B2A8ED637615}" type="presOf" srcId="{35389988-229B-42CA-9450-DCD770D4D87B}" destId="{BA6921B9-DFCB-4124-BFD8-7D7674EBC6C4}" srcOrd="1" destOrd="0" presId="urn:microsoft.com/office/officeart/2011/layout/CircleProcess"/>
    <dgm:cxn modelId="{D4C244D8-464A-44B8-B2EF-3B60204AF871}" srcId="{42463BEE-086E-4CAC-AD26-0BCF087760F9}" destId="{35389988-229B-42CA-9450-DCD770D4D87B}" srcOrd="2" destOrd="0" parTransId="{55D77CD5-633E-4D6C-B6DD-E8C0F0C25904}" sibTransId="{B19EF8C6-11F3-404D-80E7-C7C396E02AC0}"/>
    <dgm:cxn modelId="{0111F4D9-9103-4E4A-BF0C-344A5F24377F}" type="presOf" srcId="{B3F30703-1D92-4B73-8427-53F3AC473FC0}" destId="{9CC1F8A5-8968-4A04-80D7-65873221FBEF}" srcOrd="1" destOrd="0" presId="urn:microsoft.com/office/officeart/2011/layout/CircleProcess"/>
    <dgm:cxn modelId="{A6671305-6C7B-48AC-8E38-585FD9583726}" type="presParOf" srcId="{99B121F6-6546-44FB-8811-D60BED3D9DA3}" destId="{ADB66869-86D4-49F4-886C-513925978079}" srcOrd="0" destOrd="0" presId="urn:microsoft.com/office/officeart/2011/layout/CircleProcess"/>
    <dgm:cxn modelId="{1856F4C4-2C6A-48CE-8D85-91237A8A699B}" type="presParOf" srcId="{ADB66869-86D4-49F4-886C-513925978079}" destId="{536E63F8-59FC-4B3E-9FF6-44B6C9256A62}" srcOrd="0" destOrd="0" presId="urn:microsoft.com/office/officeart/2011/layout/CircleProcess"/>
    <dgm:cxn modelId="{17A15030-2A69-4C04-90DF-95DB451A9E57}" type="presParOf" srcId="{99B121F6-6546-44FB-8811-D60BED3D9DA3}" destId="{F12D7346-DD3A-4611-ADAE-496A1C085790}" srcOrd="1" destOrd="0" presId="urn:microsoft.com/office/officeart/2011/layout/CircleProcess"/>
    <dgm:cxn modelId="{AE378AE9-8A5D-411B-A07B-7C3B4CD9F5FD}" type="presParOf" srcId="{F12D7346-DD3A-4611-ADAE-496A1C085790}" destId="{1E8D663F-3D95-40D4-A1D4-73BC02AD4471}" srcOrd="0" destOrd="0" presId="urn:microsoft.com/office/officeart/2011/layout/CircleProcess"/>
    <dgm:cxn modelId="{AF7471F0-73B6-4059-9202-CE069B889FDF}" type="presParOf" srcId="{99B121F6-6546-44FB-8811-D60BED3D9DA3}" destId="{BA6921B9-DFCB-4124-BFD8-7D7674EBC6C4}" srcOrd="2" destOrd="0" presId="urn:microsoft.com/office/officeart/2011/layout/CircleProcess"/>
    <dgm:cxn modelId="{DB6D123C-6E6D-4FEF-8B71-BA63B054BC4D}" type="presParOf" srcId="{99B121F6-6546-44FB-8811-D60BED3D9DA3}" destId="{6B542CCE-7CD6-4575-88D4-7147ABB9C028}" srcOrd="3" destOrd="0" presId="urn:microsoft.com/office/officeart/2011/layout/CircleProcess"/>
    <dgm:cxn modelId="{F37AE3D2-E78D-4889-B128-A335C44335B9}" type="presParOf" srcId="{6B542CCE-7CD6-4575-88D4-7147ABB9C028}" destId="{C0998A00-A3A1-4997-867B-7DBB36611347}" srcOrd="0" destOrd="0" presId="urn:microsoft.com/office/officeart/2011/layout/CircleProcess"/>
    <dgm:cxn modelId="{D3047ADA-4FA4-44D4-9704-EECDEF57917D}" type="presParOf" srcId="{99B121F6-6546-44FB-8811-D60BED3D9DA3}" destId="{0A98279C-8687-4A08-888D-3A2504753DD9}" srcOrd="4" destOrd="0" presId="urn:microsoft.com/office/officeart/2011/layout/CircleProcess"/>
    <dgm:cxn modelId="{5A6BA76F-9C38-4CE8-A839-7C20F12E9D31}" type="presParOf" srcId="{0A98279C-8687-4A08-888D-3A2504753DD9}" destId="{17AB72AB-3966-4B7D-87F1-5E739AB98C98}" srcOrd="0" destOrd="0" presId="urn:microsoft.com/office/officeart/2011/layout/CircleProcess"/>
    <dgm:cxn modelId="{4EBF61C6-F0B4-4FA4-B9E4-CB9992BC5657}" type="presParOf" srcId="{99B121F6-6546-44FB-8811-D60BED3D9DA3}" destId="{25F527C3-3E02-4424-BD09-6CE766405940}" srcOrd="5" destOrd="0" presId="urn:microsoft.com/office/officeart/2011/layout/CircleProcess"/>
    <dgm:cxn modelId="{A0239FB6-75CE-41C2-AEA2-8590CFDA2589}" type="presParOf" srcId="{99B121F6-6546-44FB-8811-D60BED3D9DA3}" destId="{DFD1BD27-D7D6-4CBB-AE3A-0E2F03B2531A}" srcOrd="6" destOrd="0" presId="urn:microsoft.com/office/officeart/2011/layout/CircleProcess"/>
    <dgm:cxn modelId="{3984AB10-FF9E-4E11-AE5C-47D544EF1383}" type="presParOf" srcId="{DFD1BD27-D7D6-4CBB-AE3A-0E2F03B2531A}" destId="{B85FB866-29CE-4457-BEEB-AC83F22CA222}" srcOrd="0" destOrd="0" presId="urn:microsoft.com/office/officeart/2011/layout/CircleProcess"/>
    <dgm:cxn modelId="{8628B41F-2706-41F2-A4ED-22CC93608E5F}" type="presParOf" srcId="{99B121F6-6546-44FB-8811-D60BED3D9DA3}" destId="{B929EAEA-5BEC-4496-B057-A8EBAEB6C92C}" srcOrd="7" destOrd="0" presId="urn:microsoft.com/office/officeart/2011/layout/CircleProcess"/>
    <dgm:cxn modelId="{4AF9EBA2-B1B1-4FF5-A790-B3632E3AD787}" type="presParOf" srcId="{B929EAEA-5BEC-4496-B057-A8EBAEB6C92C}" destId="{BE013713-1FB1-4ED1-A041-A6A194A27BFA}" srcOrd="0" destOrd="0" presId="urn:microsoft.com/office/officeart/2011/layout/CircleProcess"/>
    <dgm:cxn modelId="{6F529101-9310-44F6-AB9B-A1CFBEB14CD8}" type="presParOf" srcId="{99B121F6-6546-44FB-8811-D60BED3D9DA3}" destId="{9CC1F8A5-8968-4A04-80D7-65873221FBEF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2223B7-F9A2-4172-8167-3243DF384500}" type="doc">
      <dgm:prSet loTypeId="urn:microsoft.com/office/officeart/2005/8/layout/lProcess2" loCatId="list" qsTypeId="urn:microsoft.com/office/officeart/2005/8/quickstyle/simple1" qsCatId="simple" csTypeId="urn:microsoft.com/office/officeart/2005/8/colors/accent3_5" csCatId="accent3" phldr="1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gm:spPr>
      <dgm:t>
        <a:bodyPr/>
        <a:lstStyle/>
        <a:p>
          <a:endParaRPr lang="en-US"/>
        </a:p>
      </dgm:t>
    </dgm:pt>
    <dgm:pt modelId="{6E8DC532-9BA1-4319-B338-8EE367AC198C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CANABINOIZI</a:t>
          </a:r>
          <a:endParaRPr lang="en-US" sz="1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716C55-9FD6-497F-A728-E78027F56886}" type="parTrans" cxnId="{C9C237E9-5BB1-4F2B-839C-5FB19093909B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6F46A1-8A16-41B3-8DBD-938425A30B5C}" type="sibTrans" cxnId="{C9C237E9-5BB1-4F2B-839C-5FB19093909B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C698CE-7F05-4937-8773-5036BE2D0A59}">
      <dgm:prSet phldrT="[Text]" custT="1"/>
      <dgm:spPr>
        <a:solidFill>
          <a:srgbClr val="458FB0">
            <a:alpha val="90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Canabidiol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9FD7DB-5BD5-467C-B597-D1F97EA6DE16}" type="parTrans" cxnId="{EC680149-A492-4A39-A12F-05C9B587C77D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C3AC59-DC4C-4112-89A0-0C273FACE51C}" type="sibTrans" cxnId="{EC680149-A492-4A39-A12F-05C9B587C77D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E98B83-2380-4F7A-8756-FD024EE683FD}">
      <dgm:prSet phldrT="[Text]" custT="1"/>
      <dgm:spPr>
        <a:solidFill>
          <a:srgbClr val="458FB0">
            <a:alpha val="82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THC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8D7113-D565-4103-95CC-68113997E2E6}" type="parTrans" cxnId="{A5C177D7-042F-494A-8AFC-3214A2F816F8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9CE0D-6698-4D76-AB1D-F27B1CB0117A}" type="sibTrans" cxnId="{A5C177D7-042F-494A-8AFC-3214A2F816F8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00C0DC-5B9B-4085-A9C4-789866085082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TERPENE</a:t>
          </a:r>
          <a:endParaRPr lang="en-US" sz="1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87DBFB-CC98-4DF3-BC4C-B31F260038BA}" type="parTrans" cxnId="{B3F2C632-67B9-4F78-9D15-D0A4981798C6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E5121C-AB33-49E4-A2DC-1BC01F495746}" type="sibTrans" cxnId="{B3F2C632-67B9-4F78-9D15-D0A4981798C6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557187-0D26-424F-A265-6E4AA3AA4411}">
      <dgm:prSet phldrT="[Text]" custT="1"/>
      <dgm:spPr>
        <a:solidFill>
          <a:srgbClr val="458FB0">
            <a:alpha val="74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Mircen</a:t>
          </a:r>
        </a:p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Limonen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EF3FAC-AE0C-4321-A1DC-0C833C541F85}" type="parTrans" cxnId="{9A0129DC-F877-4948-AB42-0794818D413A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B6F3C1-1FF4-41D8-8568-FF560B83F070}" type="sibTrans" cxnId="{9A0129DC-F877-4948-AB42-0794818D413A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8D5D30-7A3A-4661-9003-EBB76574F27A}">
      <dgm:prSet phldrT="[Text]" custT="1"/>
      <dgm:spPr>
        <a:solidFill>
          <a:srgbClr val="458FB0">
            <a:alpha val="66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Pinene</a:t>
          </a:r>
        </a:p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Linalol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C9F43F-5E7F-4201-ADC0-2A8FE34C2959}" type="parTrans" cxnId="{4FF8B738-50B6-41E1-8CDF-736B6BF53A5B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C9E56E-5280-41CB-AF85-93B4FB6298CC}" type="sibTrans" cxnId="{4FF8B738-50B6-41E1-8CDF-736B6BF53A5B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C1B0E6-5AE9-4F60-A330-C9C76AED2FA1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FLAVONOIDE</a:t>
          </a:r>
          <a:endParaRPr lang="en-US" sz="1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513E6D-EEAE-442B-A7F9-BA6BAE92809D}" type="parTrans" cxnId="{3AC9BD23-F908-47AA-8CAC-75DF3AF09958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950665-188C-4454-818B-B16DB4E2F29C}" type="sibTrans" cxnId="{3AC9BD23-F908-47AA-8CAC-75DF3AF09958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40095B-2C42-445F-BB98-15474CAF49F6}">
      <dgm:prSet phldrT="[Text]" custT="1"/>
      <dgm:spPr>
        <a:solidFill>
          <a:srgbClr val="458FB0">
            <a:alpha val="58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Canflavine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3E11F1-D771-4D93-B35B-A8366DCCA0DB}" type="parTrans" cxnId="{7FC87C5E-46B5-4BE8-817C-204D3EE7DCD6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4947D9-26A2-42F9-AF1A-3202E91358B6}" type="sibTrans" cxnId="{7FC87C5E-46B5-4BE8-817C-204D3EE7DCD6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448E05-9D68-4228-A37B-CFE690B1D3D1}">
      <dgm:prSet phldrT="[Text]" custT="1"/>
      <dgm:spPr>
        <a:solidFill>
          <a:srgbClr val="458FB0">
            <a:alpha val="50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Quercetin</a:t>
          </a:r>
        </a:p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Apigenina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25A2AD-C09B-4C55-B799-F6BB300183D1}" type="parTrans" cxnId="{7FBA1117-099D-4F33-8A1C-0BCE898AFC9B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54D77E-DF0C-42CC-B15D-2CDD2C8CD9F4}" type="sibTrans" cxnId="{7FBA1117-099D-4F33-8A1C-0BCE898AFC9B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A72F8E-B853-4679-86F2-1C07A8F1F6C7}">
      <dgm:prSet custT="1"/>
      <dgm:spPr>
        <a:solidFill>
          <a:srgbClr val="458FB0">
            <a:alpha val="76667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dirty="0"/>
            <a:t>CBN, CBG</a:t>
          </a:r>
          <a:endParaRPr lang="en-US" sz="1900" dirty="0"/>
        </a:p>
      </dgm:t>
    </dgm:pt>
    <dgm:pt modelId="{B5EF1F8B-05C2-44FB-802F-1A9B53DC5F98}" type="parTrans" cxnId="{EE996CDD-64AA-43DB-86B1-CDE1AB4A7E9E}">
      <dgm:prSet/>
      <dgm:spPr/>
      <dgm:t>
        <a:bodyPr/>
        <a:lstStyle/>
        <a:p>
          <a:endParaRPr lang="en-US" sz="1900"/>
        </a:p>
      </dgm:t>
    </dgm:pt>
    <dgm:pt modelId="{8231485A-096B-484B-B30B-A3E11A9A7CA9}" type="sibTrans" cxnId="{EE996CDD-64AA-43DB-86B1-CDE1AB4A7E9E}">
      <dgm:prSet/>
      <dgm:spPr/>
      <dgm:t>
        <a:bodyPr/>
        <a:lstStyle/>
        <a:p>
          <a:endParaRPr lang="en-US" sz="1900"/>
        </a:p>
      </dgm:t>
    </dgm:pt>
    <dgm:pt modelId="{A996D59B-98B2-4882-9ACC-BFEDA729FB20}" type="pres">
      <dgm:prSet presAssocID="{8A2223B7-F9A2-4172-8167-3243DF384500}" presName="theList" presStyleCnt="0">
        <dgm:presLayoutVars>
          <dgm:dir/>
          <dgm:animLvl val="lvl"/>
          <dgm:resizeHandles val="exact"/>
        </dgm:presLayoutVars>
      </dgm:prSet>
      <dgm:spPr/>
    </dgm:pt>
    <dgm:pt modelId="{439153E8-7006-4785-B5B0-1F9FAB52491B}" type="pres">
      <dgm:prSet presAssocID="{6E8DC532-9BA1-4319-B338-8EE367AC198C}" presName="comp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3C5C2547-4EA1-4DF8-B199-C319771854B4}" type="pres">
      <dgm:prSet presAssocID="{6E8DC532-9BA1-4319-B338-8EE367AC198C}" presName="aNode" presStyleLbl="bgShp" presStyleIdx="0" presStyleCnt="3" custLinFactNeighborX="-599"/>
      <dgm:spPr/>
    </dgm:pt>
    <dgm:pt modelId="{2A1109C9-C624-41BD-81CB-87F73E544E70}" type="pres">
      <dgm:prSet presAssocID="{6E8DC532-9BA1-4319-B338-8EE367AC198C}" presName="textNode" presStyleLbl="bgShp" presStyleIdx="0" presStyleCnt="3"/>
      <dgm:spPr/>
    </dgm:pt>
    <dgm:pt modelId="{65F39739-57C9-4D03-B3F1-D992AD05C01E}" type="pres">
      <dgm:prSet presAssocID="{6E8DC532-9BA1-4319-B338-8EE367AC198C}" presName="compChild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1451F571-3B85-412C-B6DA-A607EC38848F}" type="pres">
      <dgm:prSet presAssocID="{6E8DC532-9BA1-4319-B338-8EE367AC198C}" presName="theInnerList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7AFA54DF-78F1-4A94-97C7-60BBDAADEC69}" type="pres">
      <dgm:prSet presAssocID="{5AC698CE-7F05-4937-8773-5036BE2D0A59}" presName="childNode" presStyleLbl="node1" presStyleIdx="0" presStyleCnt="7">
        <dgm:presLayoutVars>
          <dgm:bulletEnabled val="1"/>
        </dgm:presLayoutVars>
      </dgm:prSet>
      <dgm:spPr/>
    </dgm:pt>
    <dgm:pt modelId="{5E70F647-961F-47B8-ABD3-53CD88108176}" type="pres">
      <dgm:prSet presAssocID="{5AC698CE-7F05-4937-8773-5036BE2D0A59}" presName="aSpace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2F883D48-CFD4-434D-9311-8364E042750F}" type="pres">
      <dgm:prSet presAssocID="{C7E98B83-2380-4F7A-8756-FD024EE683FD}" presName="childNode" presStyleLbl="node1" presStyleIdx="1" presStyleCnt="7">
        <dgm:presLayoutVars>
          <dgm:bulletEnabled val="1"/>
        </dgm:presLayoutVars>
      </dgm:prSet>
      <dgm:spPr/>
    </dgm:pt>
    <dgm:pt modelId="{94E54F34-9490-4451-B146-9521A235C2ED}" type="pres">
      <dgm:prSet presAssocID="{C7E98B83-2380-4F7A-8756-FD024EE683FD}" presName="aSpace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4891640C-28F0-4AA4-BF2A-E1D8B30CAC23}" type="pres">
      <dgm:prSet presAssocID="{E5A72F8E-B853-4679-86F2-1C07A8F1F6C7}" presName="childNode" presStyleLbl="node1" presStyleIdx="2" presStyleCnt="7">
        <dgm:presLayoutVars>
          <dgm:bulletEnabled val="1"/>
        </dgm:presLayoutVars>
      </dgm:prSet>
      <dgm:spPr/>
    </dgm:pt>
    <dgm:pt modelId="{248747A0-AAD4-48C9-83C9-0B031582393E}" type="pres">
      <dgm:prSet presAssocID="{6E8DC532-9BA1-4319-B338-8EE367AC198C}" presName="aSpac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55E20192-29F9-4679-8C0B-8B10531F5F0E}" type="pres">
      <dgm:prSet presAssocID="{1000C0DC-5B9B-4085-A9C4-789866085082}" presName="comp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B91389C2-EEB7-4BCC-AFEF-F5D156C9B75D}" type="pres">
      <dgm:prSet presAssocID="{1000C0DC-5B9B-4085-A9C4-789866085082}" presName="aNode" presStyleLbl="bgShp" presStyleIdx="1" presStyleCnt="3"/>
      <dgm:spPr/>
    </dgm:pt>
    <dgm:pt modelId="{B435C4C6-258E-443D-96CE-8FDA7EE18C32}" type="pres">
      <dgm:prSet presAssocID="{1000C0DC-5B9B-4085-A9C4-789866085082}" presName="textNode" presStyleLbl="bgShp" presStyleIdx="1" presStyleCnt="3"/>
      <dgm:spPr/>
    </dgm:pt>
    <dgm:pt modelId="{401914EE-8CED-47A3-A147-92FAEFAD9008}" type="pres">
      <dgm:prSet presAssocID="{1000C0DC-5B9B-4085-A9C4-789866085082}" presName="compChild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A323A632-B9DD-49C4-BC37-933A255CB687}" type="pres">
      <dgm:prSet presAssocID="{1000C0DC-5B9B-4085-A9C4-789866085082}" presName="theInnerList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691174AF-97ED-4157-804C-565FF71ED08B}" type="pres">
      <dgm:prSet presAssocID="{C8557187-0D26-424F-A265-6E4AA3AA4411}" presName="childNode" presStyleLbl="node1" presStyleIdx="3" presStyleCnt="7">
        <dgm:presLayoutVars>
          <dgm:bulletEnabled val="1"/>
        </dgm:presLayoutVars>
      </dgm:prSet>
      <dgm:spPr/>
    </dgm:pt>
    <dgm:pt modelId="{29BCA24F-593A-4A9C-8697-2055B894C776}" type="pres">
      <dgm:prSet presAssocID="{C8557187-0D26-424F-A265-6E4AA3AA4411}" presName="aSpace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81AC1EC1-3096-4AD6-959A-1112E1608480}" type="pres">
      <dgm:prSet presAssocID="{4F8D5D30-7A3A-4661-9003-EBB76574F27A}" presName="childNode" presStyleLbl="node1" presStyleIdx="4" presStyleCnt="7">
        <dgm:presLayoutVars>
          <dgm:bulletEnabled val="1"/>
        </dgm:presLayoutVars>
      </dgm:prSet>
      <dgm:spPr/>
    </dgm:pt>
    <dgm:pt modelId="{E92E4EB7-1F3B-4B3A-807B-5A8170E23748}" type="pres">
      <dgm:prSet presAssocID="{1000C0DC-5B9B-4085-A9C4-789866085082}" presName="aSpac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45883C3C-4E1F-45AC-BF95-BB6A7A079F49}" type="pres">
      <dgm:prSet presAssocID="{C7C1B0E6-5AE9-4F60-A330-C9C76AED2FA1}" presName="comp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9450FE46-71E9-4492-8D77-F360C542EAAB}" type="pres">
      <dgm:prSet presAssocID="{C7C1B0E6-5AE9-4F60-A330-C9C76AED2FA1}" presName="aNode" presStyleLbl="bgShp" presStyleIdx="2" presStyleCnt="3"/>
      <dgm:spPr/>
    </dgm:pt>
    <dgm:pt modelId="{927EED15-01C1-4586-B7AC-2F4C45365098}" type="pres">
      <dgm:prSet presAssocID="{C7C1B0E6-5AE9-4F60-A330-C9C76AED2FA1}" presName="textNode" presStyleLbl="bgShp" presStyleIdx="2" presStyleCnt="3"/>
      <dgm:spPr/>
    </dgm:pt>
    <dgm:pt modelId="{F034148F-147F-4879-A3C2-9E47842EF7B9}" type="pres">
      <dgm:prSet presAssocID="{C7C1B0E6-5AE9-4F60-A330-C9C76AED2FA1}" presName="compChild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D2F8FAFC-C1F3-4FB9-AB00-CBB3B3595DFC}" type="pres">
      <dgm:prSet presAssocID="{C7C1B0E6-5AE9-4F60-A330-C9C76AED2FA1}" presName="theInnerList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CEF2C4AB-F46B-4BFF-8689-645CE1AF3B5D}" type="pres">
      <dgm:prSet presAssocID="{D540095B-2C42-445F-BB98-15474CAF49F6}" presName="childNode" presStyleLbl="node1" presStyleIdx="5" presStyleCnt="7">
        <dgm:presLayoutVars>
          <dgm:bulletEnabled val="1"/>
        </dgm:presLayoutVars>
      </dgm:prSet>
      <dgm:spPr/>
    </dgm:pt>
    <dgm:pt modelId="{9D30B394-0BF4-43FF-8864-0D82B4466B6B}" type="pres">
      <dgm:prSet presAssocID="{D540095B-2C42-445F-BB98-15474CAF49F6}" presName="aSpace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41E2DFF5-C7B0-41F5-A298-7511D45E5627}" type="pres">
      <dgm:prSet presAssocID="{81448E05-9D68-4228-A37B-CFE690B1D3D1}" presName="childNode" presStyleLbl="node1" presStyleIdx="6" presStyleCnt="7">
        <dgm:presLayoutVars>
          <dgm:bulletEnabled val="1"/>
        </dgm:presLayoutVars>
      </dgm:prSet>
      <dgm:spPr/>
    </dgm:pt>
  </dgm:ptLst>
  <dgm:cxnLst>
    <dgm:cxn modelId="{081DB10C-0E29-4577-98F3-D6CBB7327EA1}" type="presOf" srcId="{4F8D5D30-7A3A-4661-9003-EBB76574F27A}" destId="{81AC1EC1-3096-4AD6-959A-1112E1608480}" srcOrd="0" destOrd="0" presId="urn:microsoft.com/office/officeart/2005/8/layout/lProcess2"/>
    <dgm:cxn modelId="{1BDE1812-62DA-4FEE-BDF5-C65D8927A862}" type="presOf" srcId="{C7C1B0E6-5AE9-4F60-A330-C9C76AED2FA1}" destId="{927EED15-01C1-4586-B7AC-2F4C45365098}" srcOrd="1" destOrd="0" presId="urn:microsoft.com/office/officeart/2005/8/layout/lProcess2"/>
    <dgm:cxn modelId="{7FBA1117-099D-4F33-8A1C-0BCE898AFC9B}" srcId="{C7C1B0E6-5AE9-4F60-A330-C9C76AED2FA1}" destId="{81448E05-9D68-4228-A37B-CFE690B1D3D1}" srcOrd="1" destOrd="0" parTransId="{ED25A2AD-C09B-4C55-B799-F6BB300183D1}" sibTransId="{4A54D77E-DF0C-42CC-B15D-2CDD2C8CD9F4}"/>
    <dgm:cxn modelId="{B3B04B20-9CA3-43DD-962B-E5DD07F73C02}" type="presOf" srcId="{8A2223B7-F9A2-4172-8167-3243DF384500}" destId="{A996D59B-98B2-4882-9ACC-BFEDA729FB20}" srcOrd="0" destOrd="0" presId="urn:microsoft.com/office/officeart/2005/8/layout/lProcess2"/>
    <dgm:cxn modelId="{3AC9BD23-F908-47AA-8CAC-75DF3AF09958}" srcId="{8A2223B7-F9A2-4172-8167-3243DF384500}" destId="{C7C1B0E6-5AE9-4F60-A330-C9C76AED2FA1}" srcOrd="2" destOrd="0" parTransId="{36513E6D-EEAE-442B-A7F9-BA6BAE92809D}" sibTransId="{FD950665-188C-4454-818B-B16DB4E2F29C}"/>
    <dgm:cxn modelId="{B3F2C632-67B9-4F78-9D15-D0A4981798C6}" srcId="{8A2223B7-F9A2-4172-8167-3243DF384500}" destId="{1000C0DC-5B9B-4085-A9C4-789866085082}" srcOrd="1" destOrd="0" parTransId="{0187DBFB-CC98-4DF3-BC4C-B31F260038BA}" sibTransId="{94E5121C-AB33-49E4-A2DC-1BC01F495746}"/>
    <dgm:cxn modelId="{4FF8B738-50B6-41E1-8CDF-736B6BF53A5B}" srcId="{1000C0DC-5B9B-4085-A9C4-789866085082}" destId="{4F8D5D30-7A3A-4661-9003-EBB76574F27A}" srcOrd="1" destOrd="0" parTransId="{74C9F43F-5E7F-4201-ADC0-2A8FE34C2959}" sibTransId="{52C9E56E-5280-41CB-AF85-93B4FB6298CC}"/>
    <dgm:cxn modelId="{7FC87C5E-46B5-4BE8-817C-204D3EE7DCD6}" srcId="{C7C1B0E6-5AE9-4F60-A330-C9C76AED2FA1}" destId="{D540095B-2C42-445F-BB98-15474CAF49F6}" srcOrd="0" destOrd="0" parTransId="{AE3E11F1-D771-4D93-B35B-A8366DCCA0DB}" sibTransId="{AA4947D9-26A2-42F9-AF1A-3202E91358B6}"/>
    <dgm:cxn modelId="{D4D93C43-9F5C-4FB9-8C3E-B7C41657C284}" type="presOf" srcId="{C8557187-0D26-424F-A265-6E4AA3AA4411}" destId="{691174AF-97ED-4157-804C-565FF71ED08B}" srcOrd="0" destOrd="0" presId="urn:microsoft.com/office/officeart/2005/8/layout/lProcess2"/>
    <dgm:cxn modelId="{14970465-3F6C-4CBF-828A-237BAEF525EB}" type="presOf" srcId="{81448E05-9D68-4228-A37B-CFE690B1D3D1}" destId="{41E2DFF5-C7B0-41F5-A298-7511D45E5627}" srcOrd="0" destOrd="0" presId="urn:microsoft.com/office/officeart/2005/8/layout/lProcess2"/>
    <dgm:cxn modelId="{55E80666-0867-4802-8FE5-F42B0DDDDB68}" type="presOf" srcId="{6E8DC532-9BA1-4319-B338-8EE367AC198C}" destId="{3C5C2547-4EA1-4DF8-B199-C319771854B4}" srcOrd="0" destOrd="0" presId="urn:microsoft.com/office/officeart/2005/8/layout/lProcess2"/>
    <dgm:cxn modelId="{EC680149-A492-4A39-A12F-05C9B587C77D}" srcId="{6E8DC532-9BA1-4319-B338-8EE367AC198C}" destId="{5AC698CE-7F05-4937-8773-5036BE2D0A59}" srcOrd="0" destOrd="0" parTransId="{209FD7DB-5BD5-467C-B597-D1F97EA6DE16}" sibTransId="{22C3AC59-DC4C-4112-89A0-0C273FACE51C}"/>
    <dgm:cxn modelId="{E237E84A-3A47-464D-AE4B-3AD09E6358F6}" type="presOf" srcId="{C7E98B83-2380-4F7A-8756-FD024EE683FD}" destId="{2F883D48-CFD4-434D-9311-8364E042750F}" srcOrd="0" destOrd="0" presId="urn:microsoft.com/office/officeart/2005/8/layout/lProcess2"/>
    <dgm:cxn modelId="{5AB9D050-004E-4A02-B326-FF28F7C65C31}" type="presOf" srcId="{1000C0DC-5B9B-4085-A9C4-789866085082}" destId="{B435C4C6-258E-443D-96CE-8FDA7EE18C32}" srcOrd="1" destOrd="0" presId="urn:microsoft.com/office/officeart/2005/8/layout/lProcess2"/>
    <dgm:cxn modelId="{BABF5989-942C-42D1-BFE2-DAB4A9603925}" type="presOf" srcId="{5AC698CE-7F05-4937-8773-5036BE2D0A59}" destId="{7AFA54DF-78F1-4A94-97C7-60BBDAADEC69}" srcOrd="0" destOrd="0" presId="urn:microsoft.com/office/officeart/2005/8/layout/lProcess2"/>
    <dgm:cxn modelId="{C4B8368C-8D1D-4698-83C0-626D82F18BC2}" type="presOf" srcId="{6E8DC532-9BA1-4319-B338-8EE367AC198C}" destId="{2A1109C9-C624-41BD-81CB-87F73E544E70}" srcOrd="1" destOrd="0" presId="urn:microsoft.com/office/officeart/2005/8/layout/lProcess2"/>
    <dgm:cxn modelId="{E3208AB1-C7B8-43A1-A490-45712A6F502A}" type="presOf" srcId="{1000C0DC-5B9B-4085-A9C4-789866085082}" destId="{B91389C2-EEB7-4BCC-AFEF-F5D156C9B75D}" srcOrd="0" destOrd="0" presId="urn:microsoft.com/office/officeart/2005/8/layout/lProcess2"/>
    <dgm:cxn modelId="{6B5EBCC4-80B5-4EA0-A15A-8801B62D0B98}" type="presOf" srcId="{D540095B-2C42-445F-BB98-15474CAF49F6}" destId="{CEF2C4AB-F46B-4BFF-8689-645CE1AF3B5D}" srcOrd="0" destOrd="0" presId="urn:microsoft.com/office/officeart/2005/8/layout/lProcess2"/>
    <dgm:cxn modelId="{A5C177D7-042F-494A-8AFC-3214A2F816F8}" srcId="{6E8DC532-9BA1-4319-B338-8EE367AC198C}" destId="{C7E98B83-2380-4F7A-8756-FD024EE683FD}" srcOrd="1" destOrd="0" parTransId="{F78D7113-D565-4103-95CC-68113997E2E6}" sibTransId="{1109CE0D-6698-4D76-AB1D-F27B1CB0117A}"/>
    <dgm:cxn modelId="{D92AF0D9-819B-4D42-B068-57FE856B5A4B}" type="presOf" srcId="{E5A72F8E-B853-4679-86F2-1C07A8F1F6C7}" destId="{4891640C-28F0-4AA4-BF2A-E1D8B30CAC23}" srcOrd="0" destOrd="0" presId="urn:microsoft.com/office/officeart/2005/8/layout/lProcess2"/>
    <dgm:cxn modelId="{9A0129DC-F877-4948-AB42-0794818D413A}" srcId="{1000C0DC-5B9B-4085-A9C4-789866085082}" destId="{C8557187-0D26-424F-A265-6E4AA3AA4411}" srcOrd="0" destOrd="0" parTransId="{A9EF3FAC-AE0C-4321-A1DC-0C833C541F85}" sibTransId="{D8B6F3C1-1FF4-41D8-8568-FF560B83F070}"/>
    <dgm:cxn modelId="{EE996CDD-64AA-43DB-86B1-CDE1AB4A7E9E}" srcId="{6E8DC532-9BA1-4319-B338-8EE367AC198C}" destId="{E5A72F8E-B853-4679-86F2-1C07A8F1F6C7}" srcOrd="2" destOrd="0" parTransId="{B5EF1F8B-05C2-44FB-802F-1A9B53DC5F98}" sibTransId="{8231485A-096B-484B-B30B-A3E11A9A7CA9}"/>
    <dgm:cxn modelId="{C9C237E9-5BB1-4F2B-839C-5FB19093909B}" srcId="{8A2223B7-F9A2-4172-8167-3243DF384500}" destId="{6E8DC532-9BA1-4319-B338-8EE367AC198C}" srcOrd="0" destOrd="0" parTransId="{2C716C55-9FD6-497F-A728-E78027F56886}" sibTransId="{EA6F46A1-8A16-41B3-8DBD-938425A30B5C}"/>
    <dgm:cxn modelId="{1C94ECEF-BFAA-4C3B-BE48-6DE708E1A91C}" type="presOf" srcId="{C7C1B0E6-5AE9-4F60-A330-C9C76AED2FA1}" destId="{9450FE46-71E9-4492-8D77-F360C542EAAB}" srcOrd="0" destOrd="0" presId="urn:microsoft.com/office/officeart/2005/8/layout/lProcess2"/>
    <dgm:cxn modelId="{F60AE13D-6F98-4413-8F99-BBDD110B87BD}" type="presParOf" srcId="{A996D59B-98B2-4882-9ACC-BFEDA729FB20}" destId="{439153E8-7006-4785-B5B0-1F9FAB52491B}" srcOrd="0" destOrd="0" presId="urn:microsoft.com/office/officeart/2005/8/layout/lProcess2"/>
    <dgm:cxn modelId="{50E05278-FBDB-4F35-BED4-4BEE5C90A86D}" type="presParOf" srcId="{439153E8-7006-4785-B5B0-1F9FAB52491B}" destId="{3C5C2547-4EA1-4DF8-B199-C319771854B4}" srcOrd="0" destOrd="0" presId="urn:microsoft.com/office/officeart/2005/8/layout/lProcess2"/>
    <dgm:cxn modelId="{C813D994-6646-4174-9722-EDD666C42455}" type="presParOf" srcId="{439153E8-7006-4785-B5B0-1F9FAB52491B}" destId="{2A1109C9-C624-41BD-81CB-87F73E544E70}" srcOrd="1" destOrd="0" presId="urn:microsoft.com/office/officeart/2005/8/layout/lProcess2"/>
    <dgm:cxn modelId="{37F02745-8AD8-4322-A961-2529C0EEA319}" type="presParOf" srcId="{439153E8-7006-4785-B5B0-1F9FAB52491B}" destId="{65F39739-57C9-4D03-B3F1-D992AD05C01E}" srcOrd="2" destOrd="0" presId="urn:microsoft.com/office/officeart/2005/8/layout/lProcess2"/>
    <dgm:cxn modelId="{DBDB6D5F-3F30-4EE9-90AA-66E14280A0B7}" type="presParOf" srcId="{65F39739-57C9-4D03-B3F1-D992AD05C01E}" destId="{1451F571-3B85-412C-B6DA-A607EC38848F}" srcOrd="0" destOrd="0" presId="urn:microsoft.com/office/officeart/2005/8/layout/lProcess2"/>
    <dgm:cxn modelId="{7DB80E77-6971-4CA5-BA74-21EFCD1E0FCB}" type="presParOf" srcId="{1451F571-3B85-412C-B6DA-A607EC38848F}" destId="{7AFA54DF-78F1-4A94-97C7-60BBDAADEC69}" srcOrd="0" destOrd="0" presId="urn:microsoft.com/office/officeart/2005/8/layout/lProcess2"/>
    <dgm:cxn modelId="{6ABDD4FA-FCBE-4A0B-AE11-C18838DD1E90}" type="presParOf" srcId="{1451F571-3B85-412C-B6DA-A607EC38848F}" destId="{5E70F647-961F-47B8-ABD3-53CD88108176}" srcOrd="1" destOrd="0" presId="urn:microsoft.com/office/officeart/2005/8/layout/lProcess2"/>
    <dgm:cxn modelId="{DB41894D-F567-431E-AFCA-BF919F6246B7}" type="presParOf" srcId="{1451F571-3B85-412C-B6DA-A607EC38848F}" destId="{2F883D48-CFD4-434D-9311-8364E042750F}" srcOrd="2" destOrd="0" presId="urn:microsoft.com/office/officeart/2005/8/layout/lProcess2"/>
    <dgm:cxn modelId="{9794AB6D-EE9B-4D13-A4BC-004720876EB4}" type="presParOf" srcId="{1451F571-3B85-412C-B6DA-A607EC38848F}" destId="{94E54F34-9490-4451-B146-9521A235C2ED}" srcOrd="3" destOrd="0" presId="urn:microsoft.com/office/officeart/2005/8/layout/lProcess2"/>
    <dgm:cxn modelId="{13F41E32-41CA-451D-99A6-35D04EA9C0BD}" type="presParOf" srcId="{1451F571-3B85-412C-B6DA-A607EC38848F}" destId="{4891640C-28F0-4AA4-BF2A-E1D8B30CAC23}" srcOrd="4" destOrd="0" presId="urn:microsoft.com/office/officeart/2005/8/layout/lProcess2"/>
    <dgm:cxn modelId="{C1DA034E-81A6-421B-9AFB-1F8FA4F13C39}" type="presParOf" srcId="{A996D59B-98B2-4882-9ACC-BFEDA729FB20}" destId="{248747A0-AAD4-48C9-83C9-0B031582393E}" srcOrd="1" destOrd="0" presId="urn:microsoft.com/office/officeart/2005/8/layout/lProcess2"/>
    <dgm:cxn modelId="{D08F1982-1890-4AE4-A7F6-C8F948AF6EF8}" type="presParOf" srcId="{A996D59B-98B2-4882-9ACC-BFEDA729FB20}" destId="{55E20192-29F9-4679-8C0B-8B10531F5F0E}" srcOrd="2" destOrd="0" presId="urn:microsoft.com/office/officeart/2005/8/layout/lProcess2"/>
    <dgm:cxn modelId="{C0BA0977-8A5B-44EE-BA2C-2C5F6A10A0A4}" type="presParOf" srcId="{55E20192-29F9-4679-8C0B-8B10531F5F0E}" destId="{B91389C2-EEB7-4BCC-AFEF-F5D156C9B75D}" srcOrd="0" destOrd="0" presId="urn:microsoft.com/office/officeart/2005/8/layout/lProcess2"/>
    <dgm:cxn modelId="{11E7E6E3-8636-40CB-9873-A52ED84556A5}" type="presParOf" srcId="{55E20192-29F9-4679-8C0B-8B10531F5F0E}" destId="{B435C4C6-258E-443D-96CE-8FDA7EE18C32}" srcOrd="1" destOrd="0" presId="urn:microsoft.com/office/officeart/2005/8/layout/lProcess2"/>
    <dgm:cxn modelId="{46893A00-1DD2-4F87-998A-69331604128F}" type="presParOf" srcId="{55E20192-29F9-4679-8C0B-8B10531F5F0E}" destId="{401914EE-8CED-47A3-A147-92FAEFAD9008}" srcOrd="2" destOrd="0" presId="urn:microsoft.com/office/officeart/2005/8/layout/lProcess2"/>
    <dgm:cxn modelId="{7EBBE5BE-78E7-4C00-BDEA-40B02FF5B299}" type="presParOf" srcId="{401914EE-8CED-47A3-A147-92FAEFAD9008}" destId="{A323A632-B9DD-49C4-BC37-933A255CB687}" srcOrd="0" destOrd="0" presId="urn:microsoft.com/office/officeart/2005/8/layout/lProcess2"/>
    <dgm:cxn modelId="{FB855841-0509-4C1F-8AD1-383070660F69}" type="presParOf" srcId="{A323A632-B9DD-49C4-BC37-933A255CB687}" destId="{691174AF-97ED-4157-804C-565FF71ED08B}" srcOrd="0" destOrd="0" presId="urn:microsoft.com/office/officeart/2005/8/layout/lProcess2"/>
    <dgm:cxn modelId="{487CB407-A1F5-459D-8C7C-D16155097F09}" type="presParOf" srcId="{A323A632-B9DD-49C4-BC37-933A255CB687}" destId="{29BCA24F-593A-4A9C-8697-2055B894C776}" srcOrd="1" destOrd="0" presId="urn:microsoft.com/office/officeart/2005/8/layout/lProcess2"/>
    <dgm:cxn modelId="{C6B93217-D925-4EB8-89B9-8E22BE79E5E9}" type="presParOf" srcId="{A323A632-B9DD-49C4-BC37-933A255CB687}" destId="{81AC1EC1-3096-4AD6-959A-1112E1608480}" srcOrd="2" destOrd="0" presId="urn:microsoft.com/office/officeart/2005/8/layout/lProcess2"/>
    <dgm:cxn modelId="{7CB3B906-4DFA-4D72-B02E-CFF25E589B7E}" type="presParOf" srcId="{A996D59B-98B2-4882-9ACC-BFEDA729FB20}" destId="{E92E4EB7-1F3B-4B3A-807B-5A8170E23748}" srcOrd="3" destOrd="0" presId="urn:microsoft.com/office/officeart/2005/8/layout/lProcess2"/>
    <dgm:cxn modelId="{9F026CDF-52EB-4AFB-9377-4BD042D2274F}" type="presParOf" srcId="{A996D59B-98B2-4882-9ACC-BFEDA729FB20}" destId="{45883C3C-4E1F-45AC-BF95-BB6A7A079F49}" srcOrd="4" destOrd="0" presId="urn:microsoft.com/office/officeart/2005/8/layout/lProcess2"/>
    <dgm:cxn modelId="{24EAEED3-C2C1-48DD-B1F8-B54C44C43E60}" type="presParOf" srcId="{45883C3C-4E1F-45AC-BF95-BB6A7A079F49}" destId="{9450FE46-71E9-4492-8D77-F360C542EAAB}" srcOrd="0" destOrd="0" presId="urn:microsoft.com/office/officeart/2005/8/layout/lProcess2"/>
    <dgm:cxn modelId="{864D8322-58BB-44B0-B203-3C0A4377318C}" type="presParOf" srcId="{45883C3C-4E1F-45AC-BF95-BB6A7A079F49}" destId="{927EED15-01C1-4586-B7AC-2F4C45365098}" srcOrd="1" destOrd="0" presId="urn:microsoft.com/office/officeart/2005/8/layout/lProcess2"/>
    <dgm:cxn modelId="{93594F81-CB7E-42D2-BC7C-BF840E86E9E5}" type="presParOf" srcId="{45883C3C-4E1F-45AC-BF95-BB6A7A079F49}" destId="{F034148F-147F-4879-A3C2-9E47842EF7B9}" srcOrd="2" destOrd="0" presId="urn:microsoft.com/office/officeart/2005/8/layout/lProcess2"/>
    <dgm:cxn modelId="{F286C5F2-D182-42FD-8B7B-A76504691603}" type="presParOf" srcId="{F034148F-147F-4879-A3C2-9E47842EF7B9}" destId="{D2F8FAFC-C1F3-4FB9-AB00-CBB3B3595DFC}" srcOrd="0" destOrd="0" presId="urn:microsoft.com/office/officeart/2005/8/layout/lProcess2"/>
    <dgm:cxn modelId="{951A8FDB-78DD-405B-94A4-FEAAC8FE5249}" type="presParOf" srcId="{D2F8FAFC-C1F3-4FB9-AB00-CBB3B3595DFC}" destId="{CEF2C4AB-F46B-4BFF-8689-645CE1AF3B5D}" srcOrd="0" destOrd="0" presId="urn:microsoft.com/office/officeart/2005/8/layout/lProcess2"/>
    <dgm:cxn modelId="{16652462-0D63-40E3-A07F-CC3697E450F6}" type="presParOf" srcId="{D2F8FAFC-C1F3-4FB9-AB00-CBB3B3595DFC}" destId="{9D30B394-0BF4-43FF-8864-0D82B4466B6B}" srcOrd="1" destOrd="0" presId="urn:microsoft.com/office/officeart/2005/8/layout/lProcess2"/>
    <dgm:cxn modelId="{C3F4FE84-1D22-4F7D-9098-D946C967864F}" type="presParOf" srcId="{D2F8FAFC-C1F3-4FB9-AB00-CBB3B3595DFC}" destId="{41E2DFF5-C7B0-41F5-A298-7511D45E5627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2223B7-F9A2-4172-8167-3243DF384500}" type="doc">
      <dgm:prSet loTypeId="urn:microsoft.com/office/officeart/2005/8/layout/lProcess2" loCatId="list" qsTypeId="urn:microsoft.com/office/officeart/2005/8/quickstyle/simple1" qsCatId="simple" csTypeId="urn:microsoft.com/office/officeart/2005/8/colors/accent3_5" csCatId="accent3" phldr="1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gm:spPr>
      <dgm:t>
        <a:bodyPr/>
        <a:lstStyle/>
        <a:p>
          <a:endParaRPr lang="en-US"/>
        </a:p>
      </dgm:t>
    </dgm:pt>
    <dgm:pt modelId="{6E8DC532-9BA1-4319-B338-8EE367AC198C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ACIZI GRAȘI ESENȚIALI</a:t>
          </a:r>
          <a:endParaRPr lang="en-US" sz="19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716C55-9FD6-497F-A728-E78027F56886}" type="parTrans" cxnId="{C9C237E9-5BB1-4F2B-839C-5FB19093909B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6F46A1-8A16-41B3-8DBD-938425A30B5C}" type="sibTrans" cxnId="{C9C237E9-5BB1-4F2B-839C-5FB19093909B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C698CE-7F05-4937-8773-5036BE2D0A59}">
      <dgm:prSet phldrT="[Text]" custT="1"/>
      <dgm:spPr>
        <a:solidFill>
          <a:srgbClr val="458FB0">
            <a:alpha val="90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Omega-3</a:t>
          </a:r>
        </a:p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Omega-6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9FD7DB-5BD5-467C-B597-D1F97EA6DE16}" type="parTrans" cxnId="{EC680149-A492-4A39-A12F-05C9B587C77D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C3AC59-DC4C-4112-89A0-0C273FACE51C}" type="sibTrans" cxnId="{EC680149-A492-4A39-A12F-05C9B587C77D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E98B83-2380-4F7A-8756-FD024EE683FD}">
      <dgm:prSet phldrT="[Text]" custT="1"/>
      <dgm:spPr>
        <a:solidFill>
          <a:srgbClr val="458FB0">
            <a:alpha val="82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Acid gama-linolenic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8D7113-D565-4103-95CC-68113997E2E6}" type="parTrans" cxnId="{A5C177D7-042F-494A-8AFC-3214A2F816F8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09CE0D-6698-4D76-AB1D-F27B1CB0117A}" type="sibTrans" cxnId="{A5C177D7-042F-494A-8AFC-3214A2F816F8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00C0DC-5B9B-4085-A9C4-789866085082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PROTEINE</a:t>
          </a:r>
          <a:endParaRPr lang="en-US" sz="1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87DBFB-CC98-4DF3-BC4C-B31F260038BA}" type="parTrans" cxnId="{B3F2C632-67B9-4F78-9D15-D0A4981798C6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E5121C-AB33-49E4-A2DC-1BC01F495746}" type="sibTrans" cxnId="{B3F2C632-67B9-4F78-9D15-D0A4981798C6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557187-0D26-424F-A265-6E4AA3AA4411}">
      <dgm:prSet phldrT="[Text]" custT="1"/>
      <dgm:spPr>
        <a:solidFill>
          <a:srgbClr val="458FB0">
            <a:alpha val="74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Edestină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EF3FAC-AE0C-4321-A1DC-0C833C541F85}" type="parTrans" cxnId="{9A0129DC-F877-4948-AB42-0794818D413A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B6F3C1-1FF4-41D8-8568-FF560B83F070}" type="sibTrans" cxnId="{9A0129DC-F877-4948-AB42-0794818D413A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8D5D30-7A3A-4661-9003-EBB76574F27A}">
      <dgm:prSet phldrT="[Text]" custT="1"/>
      <dgm:spPr>
        <a:solidFill>
          <a:srgbClr val="458FB0">
            <a:alpha val="66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Albumină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C9F43F-5E7F-4201-ADC0-2A8FE34C2959}" type="parTrans" cxnId="{4FF8B738-50B6-41E1-8CDF-736B6BF53A5B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C9E56E-5280-41CB-AF85-93B4FB6298CC}" type="sibTrans" cxnId="{4FF8B738-50B6-41E1-8CDF-736B6BF53A5B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C1B0E6-5AE9-4F60-A330-C9C76AED2FA1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b="1" strike="no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VITAMINE</a:t>
          </a:r>
        </a:p>
        <a:p>
          <a:r>
            <a:rPr lang="ro-RO" sz="1900" b="1" strike="no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MINERALE</a:t>
          </a:r>
          <a:endParaRPr lang="en-US" sz="1900" b="1" strike="noStrik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513E6D-EEAE-442B-A7F9-BA6BAE92809D}" type="parTrans" cxnId="{3AC9BD23-F908-47AA-8CAC-75DF3AF09958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950665-188C-4454-818B-B16DB4E2F29C}" type="sibTrans" cxnId="{3AC9BD23-F908-47AA-8CAC-75DF3AF09958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40095B-2C42-445F-BB98-15474CAF49F6}">
      <dgm:prSet phldrT="[Text]" custT="1"/>
      <dgm:spPr>
        <a:solidFill>
          <a:srgbClr val="458FB0">
            <a:alpha val="58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Vitamina E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3E11F1-D771-4D93-B35B-A8366DCCA0DB}" type="parTrans" cxnId="{7FC87C5E-46B5-4BE8-817C-204D3EE7DCD6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4947D9-26A2-42F9-AF1A-3202E91358B6}" type="sibTrans" cxnId="{7FC87C5E-46B5-4BE8-817C-204D3EE7DCD6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448E05-9D68-4228-A37B-CFE690B1D3D1}">
      <dgm:prSet phldrT="[Text]" custT="1"/>
      <dgm:spPr>
        <a:solidFill>
          <a:srgbClr val="458FB0">
            <a:alpha val="50000"/>
          </a:srgb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Fier Magneziu Zinc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25A2AD-C09B-4C55-B799-F6BB300183D1}" type="parTrans" cxnId="{7FBA1117-099D-4F33-8A1C-0BCE898AFC9B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54D77E-DF0C-42CC-B15D-2CDD2C8CD9F4}" type="sibTrans" cxnId="{7FBA1117-099D-4F33-8A1C-0BCE898AFC9B}">
      <dgm:prSet/>
      <dgm:spPr/>
      <dgm:t>
        <a:bodyPr/>
        <a:lstStyle/>
        <a:p>
          <a:endParaRPr lang="en-US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96D59B-98B2-4882-9ACC-BFEDA729FB20}" type="pres">
      <dgm:prSet presAssocID="{8A2223B7-F9A2-4172-8167-3243DF384500}" presName="theList" presStyleCnt="0">
        <dgm:presLayoutVars>
          <dgm:dir/>
          <dgm:animLvl val="lvl"/>
          <dgm:resizeHandles val="exact"/>
        </dgm:presLayoutVars>
      </dgm:prSet>
      <dgm:spPr/>
    </dgm:pt>
    <dgm:pt modelId="{439153E8-7006-4785-B5B0-1F9FAB52491B}" type="pres">
      <dgm:prSet presAssocID="{6E8DC532-9BA1-4319-B338-8EE367AC198C}" presName="comp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3C5C2547-4EA1-4DF8-B199-C319771854B4}" type="pres">
      <dgm:prSet presAssocID="{6E8DC532-9BA1-4319-B338-8EE367AC198C}" presName="aNode" presStyleLbl="bgShp" presStyleIdx="0" presStyleCnt="3"/>
      <dgm:spPr/>
    </dgm:pt>
    <dgm:pt modelId="{2A1109C9-C624-41BD-81CB-87F73E544E70}" type="pres">
      <dgm:prSet presAssocID="{6E8DC532-9BA1-4319-B338-8EE367AC198C}" presName="textNode" presStyleLbl="bgShp" presStyleIdx="0" presStyleCnt="3"/>
      <dgm:spPr/>
    </dgm:pt>
    <dgm:pt modelId="{65F39739-57C9-4D03-B3F1-D992AD05C01E}" type="pres">
      <dgm:prSet presAssocID="{6E8DC532-9BA1-4319-B338-8EE367AC198C}" presName="compChild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1451F571-3B85-412C-B6DA-A607EC38848F}" type="pres">
      <dgm:prSet presAssocID="{6E8DC532-9BA1-4319-B338-8EE367AC198C}" presName="theInnerList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7AFA54DF-78F1-4A94-97C7-60BBDAADEC69}" type="pres">
      <dgm:prSet presAssocID="{5AC698CE-7F05-4937-8773-5036BE2D0A59}" presName="childNode" presStyleLbl="node1" presStyleIdx="0" presStyleCnt="6">
        <dgm:presLayoutVars>
          <dgm:bulletEnabled val="1"/>
        </dgm:presLayoutVars>
      </dgm:prSet>
      <dgm:spPr/>
    </dgm:pt>
    <dgm:pt modelId="{5E70F647-961F-47B8-ABD3-53CD88108176}" type="pres">
      <dgm:prSet presAssocID="{5AC698CE-7F05-4937-8773-5036BE2D0A59}" presName="aSpace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2F883D48-CFD4-434D-9311-8364E042750F}" type="pres">
      <dgm:prSet presAssocID="{C7E98B83-2380-4F7A-8756-FD024EE683FD}" presName="childNode" presStyleLbl="node1" presStyleIdx="1" presStyleCnt="6">
        <dgm:presLayoutVars>
          <dgm:bulletEnabled val="1"/>
        </dgm:presLayoutVars>
      </dgm:prSet>
      <dgm:spPr/>
    </dgm:pt>
    <dgm:pt modelId="{248747A0-AAD4-48C9-83C9-0B031582393E}" type="pres">
      <dgm:prSet presAssocID="{6E8DC532-9BA1-4319-B338-8EE367AC198C}" presName="aSpac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55E20192-29F9-4679-8C0B-8B10531F5F0E}" type="pres">
      <dgm:prSet presAssocID="{1000C0DC-5B9B-4085-A9C4-789866085082}" presName="comp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B91389C2-EEB7-4BCC-AFEF-F5D156C9B75D}" type="pres">
      <dgm:prSet presAssocID="{1000C0DC-5B9B-4085-A9C4-789866085082}" presName="aNode" presStyleLbl="bgShp" presStyleIdx="1" presStyleCnt="3"/>
      <dgm:spPr/>
    </dgm:pt>
    <dgm:pt modelId="{B435C4C6-258E-443D-96CE-8FDA7EE18C32}" type="pres">
      <dgm:prSet presAssocID="{1000C0DC-5B9B-4085-A9C4-789866085082}" presName="textNode" presStyleLbl="bgShp" presStyleIdx="1" presStyleCnt="3"/>
      <dgm:spPr/>
    </dgm:pt>
    <dgm:pt modelId="{401914EE-8CED-47A3-A147-92FAEFAD9008}" type="pres">
      <dgm:prSet presAssocID="{1000C0DC-5B9B-4085-A9C4-789866085082}" presName="compChild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A323A632-B9DD-49C4-BC37-933A255CB687}" type="pres">
      <dgm:prSet presAssocID="{1000C0DC-5B9B-4085-A9C4-789866085082}" presName="theInnerList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691174AF-97ED-4157-804C-565FF71ED08B}" type="pres">
      <dgm:prSet presAssocID="{C8557187-0D26-424F-A265-6E4AA3AA4411}" presName="childNode" presStyleLbl="node1" presStyleIdx="2" presStyleCnt="6">
        <dgm:presLayoutVars>
          <dgm:bulletEnabled val="1"/>
        </dgm:presLayoutVars>
      </dgm:prSet>
      <dgm:spPr/>
    </dgm:pt>
    <dgm:pt modelId="{29BCA24F-593A-4A9C-8697-2055B894C776}" type="pres">
      <dgm:prSet presAssocID="{C8557187-0D26-424F-A265-6E4AA3AA4411}" presName="aSpace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81AC1EC1-3096-4AD6-959A-1112E1608480}" type="pres">
      <dgm:prSet presAssocID="{4F8D5D30-7A3A-4661-9003-EBB76574F27A}" presName="childNode" presStyleLbl="node1" presStyleIdx="3" presStyleCnt="6">
        <dgm:presLayoutVars>
          <dgm:bulletEnabled val="1"/>
        </dgm:presLayoutVars>
      </dgm:prSet>
      <dgm:spPr/>
    </dgm:pt>
    <dgm:pt modelId="{E92E4EB7-1F3B-4B3A-807B-5A8170E23748}" type="pres">
      <dgm:prSet presAssocID="{1000C0DC-5B9B-4085-A9C4-789866085082}" presName="aSpac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45883C3C-4E1F-45AC-BF95-BB6A7A079F49}" type="pres">
      <dgm:prSet presAssocID="{C7C1B0E6-5AE9-4F60-A330-C9C76AED2FA1}" presName="comp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9450FE46-71E9-4492-8D77-F360C542EAAB}" type="pres">
      <dgm:prSet presAssocID="{C7C1B0E6-5AE9-4F60-A330-C9C76AED2FA1}" presName="aNode" presStyleLbl="bgShp" presStyleIdx="2" presStyleCnt="3"/>
      <dgm:spPr/>
    </dgm:pt>
    <dgm:pt modelId="{927EED15-01C1-4586-B7AC-2F4C45365098}" type="pres">
      <dgm:prSet presAssocID="{C7C1B0E6-5AE9-4F60-A330-C9C76AED2FA1}" presName="textNode" presStyleLbl="bgShp" presStyleIdx="2" presStyleCnt="3"/>
      <dgm:spPr/>
    </dgm:pt>
    <dgm:pt modelId="{F034148F-147F-4879-A3C2-9E47842EF7B9}" type="pres">
      <dgm:prSet presAssocID="{C7C1B0E6-5AE9-4F60-A330-C9C76AED2FA1}" presName="compChildNod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D2F8FAFC-C1F3-4FB9-AB00-CBB3B3595DFC}" type="pres">
      <dgm:prSet presAssocID="{C7C1B0E6-5AE9-4F60-A330-C9C76AED2FA1}" presName="theInnerList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CEF2C4AB-F46B-4BFF-8689-645CE1AF3B5D}" type="pres">
      <dgm:prSet presAssocID="{D540095B-2C42-445F-BB98-15474CAF49F6}" presName="childNode" presStyleLbl="node1" presStyleIdx="4" presStyleCnt="6">
        <dgm:presLayoutVars>
          <dgm:bulletEnabled val="1"/>
        </dgm:presLayoutVars>
      </dgm:prSet>
      <dgm:spPr/>
    </dgm:pt>
    <dgm:pt modelId="{9D30B394-0BF4-43FF-8864-0D82B4466B6B}" type="pres">
      <dgm:prSet presAssocID="{D540095B-2C42-445F-BB98-15474CAF49F6}" presName="aSpace2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41E2DFF5-C7B0-41F5-A298-7511D45E5627}" type="pres">
      <dgm:prSet presAssocID="{81448E05-9D68-4228-A37B-CFE690B1D3D1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081DB10C-0E29-4577-98F3-D6CBB7327EA1}" type="presOf" srcId="{4F8D5D30-7A3A-4661-9003-EBB76574F27A}" destId="{81AC1EC1-3096-4AD6-959A-1112E1608480}" srcOrd="0" destOrd="0" presId="urn:microsoft.com/office/officeart/2005/8/layout/lProcess2"/>
    <dgm:cxn modelId="{1BDE1812-62DA-4FEE-BDF5-C65D8927A862}" type="presOf" srcId="{C7C1B0E6-5AE9-4F60-A330-C9C76AED2FA1}" destId="{927EED15-01C1-4586-B7AC-2F4C45365098}" srcOrd="1" destOrd="0" presId="urn:microsoft.com/office/officeart/2005/8/layout/lProcess2"/>
    <dgm:cxn modelId="{7FBA1117-099D-4F33-8A1C-0BCE898AFC9B}" srcId="{C7C1B0E6-5AE9-4F60-A330-C9C76AED2FA1}" destId="{81448E05-9D68-4228-A37B-CFE690B1D3D1}" srcOrd="1" destOrd="0" parTransId="{ED25A2AD-C09B-4C55-B799-F6BB300183D1}" sibTransId="{4A54D77E-DF0C-42CC-B15D-2CDD2C8CD9F4}"/>
    <dgm:cxn modelId="{B3B04B20-9CA3-43DD-962B-E5DD07F73C02}" type="presOf" srcId="{8A2223B7-F9A2-4172-8167-3243DF384500}" destId="{A996D59B-98B2-4882-9ACC-BFEDA729FB20}" srcOrd="0" destOrd="0" presId="urn:microsoft.com/office/officeart/2005/8/layout/lProcess2"/>
    <dgm:cxn modelId="{3AC9BD23-F908-47AA-8CAC-75DF3AF09958}" srcId="{8A2223B7-F9A2-4172-8167-3243DF384500}" destId="{C7C1B0E6-5AE9-4F60-A330-C9C76AED2FA1}" srcOrd="2" destOrd="0" parTransId="{36513E6D-EEAE-442B-A7F9-BA6BAE92809D}" sibTransId="{FD950665-188C-4454-818B-B16DB4E2F29C}"/>
    <dgm:cxn modelId="{B3F2C632-67B9-4F78-9D15-D0A4981798C6}" srcId="{8A2223B7-F9A2-4172-8167-3243DF384500}" destId="{1000C0DC-5B9B-4085-A9C4-789866085082}" srcOrd="1" destOrd="0" parTransId="{0187DBFB-CC98-4DF3-BC4C-B31F260038BA}" sibTransId="{94E5121C-AB33-49E4-A2DC-1BC01F495746}"/>
    <dgm:cxn modelId="{4FF8B738-50B6-41E1-8CDF-736B6BF53A5B}" srcId="{1000C0DC-5B9B-4085-A9C4-789866085082}" destId="{4F8D5D30-7A3A-4661-9003-EBB76574F27A}" srcOrd="1" destOrd="0" parTransId="{74C9F43F-5E7F-4201-ADC0-2A8FE34C2959}" sibTransId="{52C9E56E-5280-41CB-AF85-93B4FB6298CC}"/>
    <dgm:cxn modelId="{7FC87C5E-46B5-4BE8-817C-204D3EE7DCD6}" srcId="{C7C1B0E6-5AE9-4F60-A330-C9C76AED2FA1}" destId="{D540095B-2C42-445F-BB98-15474CAF49F6}" srcOrd="0" destOrd="0" parTransId="{AE3E11F1-D771-4D93-B35B-A8366DCCA0DB}" sibTransId="{AA4947D9-26A2-42F9-AF1A-3202E91358B6}"/>
    <dgm:cxn modelId="{D4D93C43-9F5C-4FB9-8C3E-B7C41657C284}" type="presOf" srcId="{C8557187-0D26-424F-A265-6E4AA3AA4411}" destId="{691174AF-97ED-4157-804C-565FF71ED08B}" srcOrd="0" destOrd="0" presId="urn:microsoft.com/office/officeart/2005/8/layout/lProcess2"/>
    <dgm:cxn modelId="{14970465-3F6C-4CBF-828A-237BAEF525EB}" type="presOf" srcId="{81448E05-9D68-4228-A37B-CFE690B1D3D1}" destId="{41E2DFF5-C7B0-41F5-A298-7511D45E5627}" srcOrd="0" destOrd="0" presId="urn:microsoft.com/office/officeart/2005/8/layout/lProcess2"/>
    <dgm:cxn modelId="{55E80666-0867-4802-8FE5-F42B0DDDDB68}" type="presOf" srcId="{6E8DC532-9BA1-4319-B338-8EE367AC198C}" destId="{3C5C2547-4EA1-4DF8-B199-C319771854B4}" srcOrd="0" destOrd="0" presId="urn:microsoft.com/office/officeart/2005/8/layout/lProcess2"/>
    <dgm:cxn modelId="{EC680149-A492-4A39-A12F-05C9B587C77D}" srcId="{6E8DC532-9BA1-4319-B338-8EE367AC198C}" destId="{5AC698CE-7F05-4937-8773-5036BE2D0A59}" srcOrd="0" destOrd="0" parTransId="{209FD7DB-5BD5-467C-B597-D1F97EA6DE16}" sibTransId="{22C3AC59-DC4C-4112-89A0-0C273FACE51C}"/>
    <dgm:cxn modelId="{E237E84A-3A47-464D-AE4B-3AD09E6358F6}" type="presOf" srcId="{C7E98B83-2380-4F7A-8756-FD024EE683FD}" destId="{2F883D48-CFD4-434D-9311-8364E042750F}" srcOrd="0" destOrd="0" presId="urn:microsoft.com/office/officeart/2005/8/layout/lProcess2"/>
    <dgm:cxn modelId="{5AB9D050-004E-4A02-B326-FF28F7C65C31}" type="presOf" srcId="{1000C0DC-5B9B-4085-A9C4-789866085082}" destId="{B435C4C6-258E-443D-96CE-8FDA7EE18C32}" srcOrd="1" destOrd="0" presId="urn:microsoft.com/office/officeart/2005/8/layout/lProcess2"/>
    <dgm:cxn modelId="{BABF5989-942C-42D1-BFE2-DAB4A9603925}" type="presOf" srcId="{5AC698CE-7F05-4937-8773-5036BE2D0A59}" destId="{7AFA54DF-78F1-4A94-97C7-60BBDAADEC69}" srcOrd="0" destOrd="0" presId="urn:microsoft.com/office/officeart/2005/8/layout/lProcess2"/>
    <dgm:cxn modelId="{C4B8368C-8D1D-4698-83C0-626D82F18BC2}" type="presOf" srcId="{6E8DC532-9BA1-4319-B338-8EE367AC198C}" destId="{2A1109C9-C624-41BD-81CB-87F73E544E70}" srcOrd="1" destOrd="0" presId="urn:microsoft.com/office/officeart/2005/8/layout/lProcess2"/>
    <dgm:cxn modelId="{E3208AB1-C7B8-43A1-A490-45712A6F502A}" type="presOf" srcId="{1000C0DC-5B9B-4085-A9C4-789866085082}" destId="{B91389C2-EEB7-4BCC-AFEF-F5D156C9B75D}" srcOrd="0" destOrd="0" presId="urn:microsoft.com/office/officeart/2005/8/layout/lProcess2"/>
    <dgm:cxn modelId="{6B5EBCC4-80B5-4EA0-A15A-8801B62D0B98}" type="presOf" srcId="{D540095B-2C42-445F-BB98-15474CAF49F6}" destId="{CEF2C4AB-F46B-4BFF-8689-645CE1AF3B5D}" srcOrd="0" destOrd="0" presId="urn:microsoft.com/office/officeart/2005/8/layout/lProcess2"/>
    <dgm:cxn modelId="{A5C177D7-042F-494A-8AFC-3214A2F816F8}" srcId="{6E8DC532-9BA1-4319-B338-8EE367AC198C}" destId="{C7E98B83-2380-4F7A-8756-FD024EE683FD}" srcOrd="1" destOrd="0" parTransId="{F78D7113-D565-4103-95CC-68113997E2E6}" sibTransId="{1109CE0D-6698-4D76-AB1D-F27B1CB0117A}"/>
    <dgm:cxn modelId="{9A0129DC-F877-4948-AB42-0794818D413A}" srcId="{1000C0DC-5B9B-4085-A9C4-789866085082}" destId="{C8557187-0D26-424F-A265-6E4AA3AA4411}" srcOrd="0" destOrd="0" parTransId="{A9EF3FAC-AE0C-4321-A1DC-0C833C541F85}" sibTransId="{D8B6F3C1-1FF4-41D8-8568-FF560B83F070}"/>
    <dgm:cxn modelId="{C9C237E9-5BB1-4F2B-839C-5FB19093909B}" srcId="{8A2223B7-F9A2-4172-8167-3243DF384500}" destId="{6E8DC532-9BA1-4319-B338-8EE367AC198C}" srcOrd="0" destOrd="0" parTransId="{2C716C55-9FD6-497F-A728-E78027F56886}" sibTransId="{EA6F46A1-8A16-41B3-8DBD-938425A30B5C}"/>
    <dgm:cxn modelId="{1C94ECEF-BFAA-4C3B-BE48-6DE708E1A91C}" type="presOf" srcId="{C7C1B0E6-5AE9-4F60-A330-C9C76AED2FA1}" destId="{9450FE46-71E9-4492-8D77-F360C542EAAB}" srcOrd="0" destOrd="0" presId="urn:microsoft.com/office/officeart/2005/8/layout/lProcess2"/>
    <dgm:cxn modelId="{F60AE13D-6F98-4413-8F99-BBDD110B87BD}" type="presParOf" srcId="{A996D59B-98B2-4882-9ACC-BFEDA729FB20}" destId="{439153E8-7006-4785-B5B0-1F9FAB52491B}" srcOrd="0" destOrd="0" presId="urn:microsoft.com/office/officeart/2005/8/layout/lProcess2"/>
    <dgm:cxn modelId="{50E05278-FBDB-4F35-BED4-4BEE5C90A86D}" type="presParOf" srcId="{439153E8-7006-4785-B5B0-1F9FAB52491B}" destId="{3C5C2547-4EA1-4DF8-B199-C319771854B4}" srcOrd="0" destOrd="0" presId="urn:microsoft.com/office/officeart/2005/8/layout/lProcess2"/>
    <dgm:cxn modelId="{C813D994-6646-4174-9722-EDD666C42455}" type="presParOf" srcId="{439153E8-7006-4785-B5B0-1F9FAB52491B}" destId="{2A1109C9-C624-41BD-81CB-87F73E544E70}" srcOrd="1" destOrd="0" presId="urn:microsoft.com/office/officeart/2005/8/layout/lProcess2"/>
    <dgm:cxn modelId="{37F02745-8AD8-4322-A961-2529C0EEA319}" type="presParOf" srcId="{439153E8-7006-4785-B5B0-1F9FAB52491B}" destId="{65F39739-57C9-4D03-B3F1-D992AD05C01E}" srcOrd="2" destOrd="0" presId="urn:microsoft.com/office/officeart/2005/8/layout/lProcess2"/>
    <dgm:cxn modelId="{DBDB6D5F-3F30-4EE9-90AA-66E14280A0B7}" type="presParOf" srcId="{65F39739-57C9-4D03-B3F1-D992AD05C01E}" destId="{1451F571-3B85-412C-B6DA-A607EC38848F}" srcOrd="0" destOrd="0" presId="urn:microsoft.com/office/officeart/2005/8/layout/lProcess2"/>
    <dgm:cxn modelId="{7DB80E77-6971-4CA5-BA74-21EFCD1E0FCB}" type="presParOf" srcId="{1451F571-3B85-412C-B6DA-A607EC38848F}" destId="{7AFA54DF-78F1-4A94-97C7-60BBDAADEC69}" srcOrd="0" destOrd="0" presId="urn:microsoft.com/office/officeart/2005/8/layout/lProcess2"/>
    <dgm:cxn modelId="{6ABDD4FA-FCBE-4A0B-AE11-C18838DD1E90}" type="presParOf" srcId="{1451F571-3B85-412C-B6DA-A607EC38848F}" destId="{5E70F647-961F-47B8-ABD3-53CD88108176}" srcOrd="1" destOrd="0" presId="urn:microsoft.com/office/officeart/2005/8/layout/lProcess2"/>
    <dgm:cxn modelId="{DB41894D-F567-431E-AFCA-BF919F6246B7}" type="presParOf" srcId="{1451F571-3B85-412C-B6DA-A607EC38848F}" destId="{2F883D48-CFD4-434D-9311-8364E042750F}" srcOrd="2" destOrd="0" presId="urn:microsoft.com/office/officeart/2005/8/layout/lProcess2"/>
    <dgm:cxn modelId="{C1DA034E-81A6-421B-9AFB-1F8FA4F13C39}" type="presParOf" srcId="{A996D59B-98B2-4882-9ACC-BFEDA729FB20}" destId="{248747A0-AAD4-48C9-83C9-0B031582393E}" srcOrd="1" destOrd="0" presId="urn:microsoft.com/office/officeart/2005/8/layout/lProcess2"/>
    <dgm:cxn modelId="{D08F1982-1890-4AE4-A7F6-C8F948AF6EF8}" type="presParOf" srcId="{A996D59B-98B2-4882-9ACC-BFEDA729FB20}" destId="{55E20192-29F9-4679-8C0B-8B10531F5F0E}" srcOrd="2" destOrd="0" presId="urn:microsoft.com/office/officeart/2005/8/layout/lProcess2"/>
    <dgm:cxn modelId="{C0BA0977-8A5B-44EE-BA2C-2C5F6A10A0A4}" type="presParOf" srcId="{55E20192-29F9-4679-8C0B-8B10531F5F0E}" destId="{B91389C2-EEB7-4BCC-AFEF-F5D156C9B75D}" srcOrd="0" destOrd="0" presId="urn:microsoft.com/office/officeart/2005/8/layout/lProcess2"/>
    <dgm:cxn modelId="{11E7E6E3-8636-40CB-9873-A52ED84556A5}" type="presParOf" srcId="{55E20192-29F9-4679-8C0B-8B10531F5F0E}" destId="{B435C4C6-258E-443D-96CE-8FDA7EE18C32}" srcOrd="1" destOrd="0" presId="urn:microsoft.com/office/officeart/2005/8/layout/lProcess2"/>
    <dgm:cxn modelId="{46893A00-1DD2-4F87-998A-69331604128F}" type="presParOf" srcId="{55E20192-29F9-4679-8C0B-8B10531F5F0E}" destId="{401914EE-8CED-47A3-A147-92FAEFAD9008}" srcOrd="2" destOrd="0" presId="urn:microsoft.com/office/officeart/2005/8/layout/lProcess2"/>
    <dgm:cxn modelId="{7EBBE5BE-78E7-4C00-BDEA-40B02FF5B299}" type="presParOf" srcId="{401914EE-8CED-47A3-A147-92FAEFAD9008}" destId="{A323A632-B9DD-49C4-BC37-933A255CB687}" srcOrd="0" destOrd="0" presId="urn:microsoft.com/office/officeart/2005/8/layout/lProcess2"/>
    <dgm:cxn modelId="{FB855841-0509-4C1F-8AD1-383070660F69}" type="presParOf" srcId="{A323A632-B9DD-49C4-BC37-933A255CB687}" destId="{691174AF-97ED-4157-804C-565FF71ED08B}" srcOrd="0" destOrd="0" presId="urn:microsoft.com/office/officeart/2005/8/layout/lProcess2"/>
    <dgm:cxn modelId="{487CB407-A1F5-459D-8C7C-D16155097F09}" type="presParOf" srcId="{A323A632-B9DD-49C4-BC37-933A255CB687}" destId="{29BCA24F-593A-4A9C-8697-2055B894C776}" srcOrd="1" destOrd="0" presId="urn:microsoft.com/office/officeart/2005/8/layout/lProcess2"/>
    <dgm:cxn modelId="{C6B93217-D925-4EB8-89B9-8E22BE79E5E9}" type="presParOf" srcId="{A323A632-B9DD-49C4-BC37-933A255CB687}" destId="{81AC1EC1-3096-4AD6-959A-1112E1608480}" srcOrd="2" destOrd="0" presId="urn:microsoft.com/office/officeart/2005/8/layout/lProcess2"/>
    <dgm:cxn modelId="{7CB3B906-4DFA-4D72-B02E-CFF25E589B7E}" type="presParOf" srcId="{A996D59B-98B2-4882-9ACC-BFEDA729FB20}" destId="{E92E4EB7-1F3B-4B3A-807B-5A8170E23748}" srcOrd="3" destOrd="0" presId="urn:microsoft.com/office/officeart/2005/8/layout/lProcess2"/>
    <dgm:cxn modelId="{9F026CDF-52EB-4AFB-9377-4BD042D2274F}" type="presParOf" srcId="{A996D59B-98B2-4882-9ACC-BFEDA729FB20}" destId="{45883C3C-4E1F-45AC-BF95-BB6A7A079F49}" srcOrd="4" destOrd="0" presId="urn:microsoft.com/office/officeart/2005/8/layout/lProcess2"/>
    <dgm:cxn modelId="{24EAEED3-C2C1-48DD-B1F8-B54C44C43E60}" type="presParOf" srcId="{45883C3C-4E1F-45AC-BF95-BB6A7A079F49}" destId="{9450FE46-71E9-4492-8D77-F360C542EAAB}" srcOrd="0" destOrd="0" presId="urn:microsoft.com/office/officeart/2005/8/layout/lProcess2"/>
    <dgm:cxn modelId="{864D8322-58BB-44B0-B203-3C0A4377318C}" type="presParOf" srcId="{45883C3C-4E1F-45AC-BF95-BB6A7A079F49}" destId="{927EED15-01C1-4586-B7AC-2F4C45365098}" srcOrd="1" destOrd="0" presId="urn:microsoft.com/office/officeart/2005/8/layout/lProcess2"/>
    <dgm:cxn modelId="{93594F81-CB7E-42D2-BC7C-BF840E86E9E5}" type="presParOf" srcId="{45883C3C-4E1F-45AC-BF95-BB6A7A079F49}" destId="{F034148F-147F-4879-A3C2-9E47842EF7B9}" srcOrd="2" destOrd="0" presId="urn:microsoft.com/office/officeart/2005/8/layout/lProcess2"/>
    <dgm:cxn modelId="{F286C5F2-D182-42FD-8B7B-A76504691603}" type="presParOf" srcId="{F034148F-147F-4879-A3C2-9E47842EF7B9}" destId="{D2F8FAFC-C1F3-4FB9-AB00-CBB3B3595DFC}" srcOrd="0" destOrd="0" presId="urn:microsoft.com/office/officeart/2005/8/layout/lProcess2"/>
    <dgm:cxn modelId="{951A8FDB-78DD-405B-94A4-FEAAC8FE5249}" type="presParOf" srcId="{D2F8FAFC-C1F3-4FB9-AB00-CBB3B3595DFC}" destId="{CEF2C4AB-F46B-4BFF-8689-645CE1AF3B5D}" srcOrd="0" destOrd="0" presId="urn:microsoft.com/office/officeart/2005/8/layout/lProcess2"/>
    <dgm:cxn modelId="{16652462-0D63-40E3-A07F-CC3697E450F6}" type="presParOf" srcId="{D2F8FAFC-C1F3-4FB9-AB00-CBB3B3595DFC}" destId="{9D30B394-0BF4-43FF-8864-0D82B4466B6B}" srcOrd="1" destOrd="0" presId="urn:microsoft.com/office/officeart/2005/8/layout/lProcess2"/>
    <dgm:cxn modelId="{C3F4FE84-1D22-4F7D-9098-D946C967864F}" type="presParOf" srcId="{D2F8FAFC-C1F3-4FB9-AB00-CBB3B3595DFC}" destId="{41E2DFF5-C7B0-41F5-A298-7511D45E5627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6F7363F-8B8F-481A-AE19-4D63131AB8EA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E6D01527-1DFA-4DAC-B9A1-5B6D554F644D}">
      <dgm:prSet phldrT="[Text]" custT="1"/>
      <dgm:spPr/>
      <dgm:t>
        <a:bodyPr/>
        <a:lstStyle/>
        <a:p>
          <a:r>
            <a:rPr lang="ro-RO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Evaluate științific pentru SIGURANȚĂ</a:t>
          </a:r>
          <a:endParaRPr lang="en-US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C4ADAD-EE30-42A7-91BE-E2CE18D0415D}" type="parTrans" cxnId="{04022AFD-9A08-4A46-AF33-C391A68708FB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2B468F-BEB2-44C7-B447-CFCD0599D177}" type="sibTrans" cxnId="{04022AFD-9A08-4A46-AF33-C391A68708FB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642E37-7518-48AB-9E7B-BE9D4A31F3A5}">
      <dgm:prSet phldrT="[Text]" custT="1"/>
      <dgm:spPr/>
      <dgm:t>
        <a:bodyPr/>
        <a:lstStyle/>
        <a:p>
          <a:r>
            <a:rPr lang="ro-RO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ETICHETATE corect</a:t>
          </a:r>
          <a:endParaRPr lang="en-US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13224C-DC3C-4737-B996-8C9DBBED4FFA}" type="parTrans" cxnId="{72562085-F992-4ED0-90AD-85ECB9C2C934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397238-2177-488A-A5EC-1942DC399803}" type="sibTrans" cxnId="{72562085-F992-4ED0-90AD-85ECB9C2C934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67B6DB-3664-4F8D-8DDB-923136D3AAC8}">
      <dgm:prSet phldrT="[Text]" custT="1"/>
      <dgm:spPr/>
      <dgm:t>
        <a:bodyPr/>
        <a:lstStyle/>
        <a:p>
          <a:r>
            <a:rPr lang="ro-RO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Avantajoase NUTRIȚIONAL</a:t>
          </a:r>
          <a:endParaRPr lang="en-US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0E6CAE-A4D5-46ED-9824-ABE445FBD6C4}" type="parTrans" cxnId="{05F521DF-582E-4D6B-9E1D-9814DAD7985C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172ED3-D926-4772-AF5B-F3EB0BDF5BBD}" type="sibTrans" cxnId="{05F521DF-582E-4D6B-9E1D-9814DAD7985C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AC95AC-315F-4A14-BBC9-BF50E5E728DF}">
      <dgm:prSet phldrT="[Text]" custT="1"/>
      <dgm:spPr/>
      <dgm:t>
        <a:bodyPr/>
        <a:lstStyle/>
        <a:p>
          <a:r>
            <a:rPr lang="it-IT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NU prezinta RISC pentru sanatatea publica</a:t>
          </a:r>
          <a:endParaRPr lang="en-US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AD76EE-5899-4BE7-9F4C-0349CD4E93B5}" type="parTrans" cxnId="{DAAA17DB-A437-4759-AB71-AAC335067E8C}">
      <dgm:prSet/>
      <dgm:spPr/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A0B4C0-E160-428C-907A-9B578CDEB894}" type="sibTrans" cxnId="{DAAA17DB-A437-4759-AB71-AAC335067E8C}">
      <dgm:prSet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 sz="13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0C82E7-4CDA-4790-A54D-3ED20CCDA69F}" type="pres">
      <dgm:prSet presAssocID="{96F7363F-8B8F-481A-AE19-4D63131AB8EA}" presName="Name0" presStyleCnt="0">
        <dgm:presLayoutVars>
          <dgm:chMax val="7"/>
          <dgm:chPref val="7"/>
          <dgm:dir/>
        </dgm:presLayoutVars>
      </dgm:prSet>
      <dgm:spPr/>
    </dgm:pt>
    <dgm:pt modelId="{F08E0E5B-4908-42DB-B7F9-058E4C2F6AC8}" type="pres">
      <dgm:prSet presAssocID="{96F7363F-8B8F-481A-AE19-4D63131AB8EA}" presName="dot1" presStyleLbl="alignNode1" presStyleIdx="0" presStyleCnt="13"/>
      <dgm:spPr/>
    </dgm:pt>
    <dgm:pt modelId="{CC91195B-F15E-4659-B741-3E47829BF3BC}" type="pres">
      <dgm:prSet presAssocID="{96F7363F-8B8F-481A-AE19-4D63131AB8EA}" presName="dot2" presStyleLbl="alignNode1" presStyleIdx="1" presStyleCnt="13"/>
      <dgm:spPr/>
    </dgm:pt>
    <dgm:pt modelId="{DD833B68-F35A-482B-A1CC-63C3207C3830}" type="pres">
      <dgm:prSet presAssocID="{96F7363F-8B8F-481A-AE19-4D63131AB8EA}" presName="dot3" presStyleLbl="alignNode1" presStyleIdx="2" presStyleCnt="13"/>
      <dgm:spPr/>
    </dgm:pt>
    <dgm:pt modelId="{F188397C-CDF0-47B1-BF58-786A3B4B8A05}" type="pres">
      <dgm:prSet presAssocID="{96F7363F-8B8F-481A-AE19-4D63131AB8EA}" presName="dot4" presStyleLbl="alignNode1" presStyleIdx="3" presStyleCnt="13"/>
      <dgm:spPr/>
    </dgm:pt>
    <dgm:pt modelId="{B587D090-F2B1-41AA-A319-1E0DD33748C1}" type="pres">
      <dgm:prSet presAssocID="{96F7363F-8B8F-481A-AE19-4D63131AB8EA}" presName="dot5" presStyleLbl="alignNode1" presStyleIdx="4" presStyleCnt="13"/>
      <dgm:spPr/>
    </dgm:pt>
    <dgm:pt modelId="{5DEFA161-89D8-4EE1-B784-FF1F027B1409}" type="pres">
      <dgm:prSet presAssocID="{96F7363F-8B8F-481A-AE19-4D63131AB8EA}" presName="dot6" presStyleLbl="alignNode1" presStyleIdx="5" presStyleCnt="13"/>
      <dgm:spPr/>
    </dgm:pt>
    <dgm:pt modelId="{EFD74D80-C335-49A9-83AA-0A0F23FDE47E}" type="pres">
      <dgm:prSet presAssocID="{96F7363F-8B8F-481A-AE19-4D63131AB8EA}" presName="dotArrow1" presStyleLbl="alignNode1" presStyleIdx="6" presStyleCnt="13"/>
      <dgm:spPr/>
    </dgm:pt>
    <dgm:pt modelId="{C66D3CE6-0AC5-4FB7-AF5D-214E65A65351}" type="pres">
      <dgm:prSet presAssocID="{96F7363F-8B8F-481A-AE19-4D63131AB8EA}" presName="dotArrow2" presStyleLbl="alignNode1" presStyleIdx="7" presStyleCnt="13"/>
      <dgm:spPr/>
    </dgm:pt>
    <dgm:pt modelId="{80733E47-3895-424F-B2F9-939C770BE1D2}" type="pres">
      <dgm:prSet presAssocID="{96F7363F-8B8F-481A-AE19-4D63131AB8EA}" presName="dotArrow3" presStyleLbl="alignNode1" presStyleIdx="8" presStyleCnt="13"/>
      <dgm:spPr/>
    </dgm:pt>
    <dgm:pt modelId="{C8ED6C94-D4CA-4421-8667-941CFC310159}" type="pres">
      <dgm:prSet presAssocID="{96F7363F-8B8F-481A-AE19-4D63131AB8EA}" presName="dotArrow4" presStyleLbl="alignNode1" presStyleIdx="9" presStyleCnt="13"/>
      <dgm:spPr/>
    </dgm:pt>
    <dgm:pt modelId="{24C915CE-9B8E-4FC2-A45C-DEAEE4327777}" type="pres">
      <dgm:prSet presAssocID="{96F7363F-8B8F-481A-AE19-4D63131AB8EA}" presName="dotArrow5" presStyleLbl="alignNode1" presStyleIdx="10" presStyleCnt="13"/>
      <dgm:spPr/>
    </dgm:pt>
    <dgm:pt modelId="{318A96E6-DADA-4641-9D86-B1E1430819DB}" type="pres">
      <dgm:prSet presAssocID="{96F7363F-8B8F-481A-AE19-4D63131AB8EA}" presName="dotArrow6" presStyleLbl="alignNode1" presStyleIdx="11" presStyleCnt="13"/>
      <dgm:spPr/>
    </dgm:pt>
    <dgm:pt modelId="{CF78571B-5318-4EE4-8C3D-B4FE22883292}" type="pres">
      <dgm:prSet presAssocID="{96F7363F-8B8F-481A-AE19-4D63131AB8EA}" presName="dotArrow7" presStyleLbl="alignNode1" presStyleIdx="12" presStyleCnt="13"/>
      <dgm:spPr/>
    </dgm:pt>
    <dgm:pt modelId="{DCA0038F-F85B-42F0-996D-F339289D18B2}" type="pres">
      <dgm:prSet presAssocID="{E6D01527-1DFA-4DAC-B9A1-5B6D554F644D}" presName="parTx1" presStyleLbl="node1" presStyleIdx="0" presStyleCnt="4"/>
      <dgm:spPr/>
    </dgm:pt>
    <dgm:pt modelId="{67A4A69C-C459-440C-98E7-136339C74CA9}" type="pres">
      <dgm:prSet presAssocID="{D52B468F-BEB2-44C7-B447-CFCD0599D177}" presName="picture1" presStyleCnt="0"/>
      <dgm:spPr/>
    </dgm:pt>
    <dgm:pt modelId="{BC724F3D-0B75-4FA1-AB67-E21546B16EA9}" type="pres">
      <dgm:prSet presAssocID="{D52B468F-BEB2-44C7-B447-CFCD0599D177}" presName="imageRepeatNode" presStyleLbl="fgImgPlace1" presStyleIdx="0" presStyleCnt="4"/>
      <dgm:spPr/>
    </dgm:pt>
    <dgm:pt modelId="{B04654C5-A177-4D53-92DC-23912FEFD875}" type="pres">
      <dgm:prSet presAssocID="{18642E37-7518-48AB-9E7B-BE9D4A31F3A5}" presName="parTx2" presStyleLbl="node1" presStyleIdx="1" presStyleCnt="4"/>
      <dgm:spPr/>
    </dgm:pt>
    <dgm:pt modelId="{884302D9-93AC-4E12-906E-D64F9D9584BF}" type="pres">
      <dgm:prSet presAssocID="{01397238-2177-488A-A5EC-1942DC399803}" presName="picture2" presStyleCnt="0"/>
      <dgm:spPr/>
    </dgm:pt>
    <dgm:pt modelId="{FB90C47D-BC1E-436E-9F54-37DDD7301FC9}" type="pres">
      <dgm:prSet presAssocID="{01397238-2177-488A-A5EC-1942DC399803}" presName="imageRepeatNode" presStyleLbl="fgImgPlace1" presStyleIdx="1" presStyleCnt="4"/>
      <dgm:spPr/>
    </dgm:pt>
    <dgm:pt modelId="{11A49369-82F5-4DF9-8C8C-3E1B71354924}" type="pres">
      <dgm:prSet presAssocID="{8B67B6DB-3664-4F8D-8DDB-923136D3AAC8}" presName="parTx3" presStyleLbl="node1" presStyleIdx="2" presStyleCnt="4"/>
      <dgm:spPr/>
    </dgm:pt>
    <dgm:pt modelId="{7EE416F3-4BC7-49D4-83CB-9C0F9D2815FD}" type="pres">
      <dgm:prSet presAssocID="{62172ED3-D926-4772-AF5B-F3EB0BDF5BBD}" presName="picture3" presStyleCnt="0"/>
      <dgm:spPr/>
    </dgm:pt>
    <dgm:pt modelId="{24039C04-CB11-4102-B385-F333014932C4}" type="pres">
      <dgm:prSet presAssocID="{62172ED3-D926-4772-AF5B-F3EB0BDF5BBD}" presName="imageRepeatNode" presStyleLbl="fgImgPlace1" presStyleIdx="2" presStyleCnt="4"/>
      <dgm:spPr/>
    </dgm:pt>
    <dgm:pt modelId="{340DAEC1-D870-47E5-B45C-7CFDB9CA50F2}" type="pres">
      <dgm:prSet presAssocID="{3FAC95AC-315F-4A14-BBC9-BF50E5E728DF}" presName="parTx4" presStyleLbl="node1" presStyleIdx="3" presStyleCnt="4"/>
      <dgm:spPr/>
    </dgm:pt>
    <dgm:pt modelId="{BA952875-3EB3-4FD5-9D71-A851FD26EC7B}" type="pres">
      <dgm:prSet presAssocID="{3FA0B4C0-E160-428C-907A-9B578CDEB894}" presName="picture4" presStyleCnt="0"/>
      <dgm:spPr/>
    </dgm:pt>
    <dgm:pt modelId="{40264643-D865-4E6D-8B55-66845DDC749A}" type="pres">
      <dgm:prSet presAssocID="{3FA0B4C0-E160-428C-907A-9B578CDEB894}" presName="imageRepeatNode" presStyleLbl="fgImgPlace1" presStyleIdx="3" presStyleCnt="4"/>
      <dgm:spPr/>
    </dgm:pt>
  </dgm:ptLst>
  <dgm:cxnLst>
    <dgm:cxn modelId="{1F69A600-2902-4A01-ADD2-0C7A65D6DF97}" type="presOf" srcId="{8B67B6DB-3664-4F8D-8DDB-923136D3AAC8}" destId="{11A49369-82F5-4DF9-8C8C-3E1B71354924}" srcOrd="0" destOrd="0" presId="urn:microsoft.com/office/officeart/2008/layout/AscendingPictureAccentProcess"/>
    <dgm:cxn modelId="{B0A1C520-8420-4665-898B-52FB0DCA778F}" type="presOf" srcId="{D52B468F-BEB2-44C7-B447-CFCD0599D177}" destId="{BC724F3D-0B75-4FA1-AB67-E21546B16EA9}" srcOrd="0" destOrd="0" presId="urn:microsoft.com/office/officeart/2008/layout/AscendingPictureAccentProcess"/>
    <dgm:cxn modelId="{40E03B36-EC8A-4451-AA8F-1A8CABB2C366}" type="presOf" srcId="{96F7363F-8B8F-481A-AE19-4D63131AB8EA}" destId="{890C82E7-4CDA-4790-A54D-3ED20CCDA69F}" srcOrd="0" destOrd="0" presId="urn:microsoft.com/office/officeart/2008/layout/AscendingPictureAccentProcess"/>
    <dgm:cxn modelId="{72562085-F992-4ED0-90AD-85ECB9C2C934}" srcId="{96F7363F-8B8F-481A-AE19-4D63131AB8EA}" destId="{18642E37-7518-48AB-9E7B-BE9D4A31F3A5}" srcOrd="1" destOrd="0" parTransId="{D013224C-DC3C-4737-B996-8C9DBBED4FFA}" sibTransId="{01397238-2177-488A-A5EC-1942DC399803}"/>
    <dgm:cxn modelId="{6119BE90-816E-4ECC-92B8-4F0AFDA1B7FF}" type="presOf" srcId="{3FAC95AC-315F-4A14-BBC9-BF50E5E728DF}" destId="{340DAEC1-D870-47E5-B45C-7CFDB9CA50F2}" srcOrd="0" destOrd="0" presId="urn:microsoft.com/office/officeart/2008/layout/AscendingPictureAccentProcess"/>
    <dgm:cxn modelId="{7B1BDDA1-9740-46E9-94D4-8114ECF2ED3E}" type="presOf" srcId="{18642E37-7518-48AB-9E7B-BE9D4A31F3A5}" destId="{B04654C5-A177-4D53-92DC-23912FEFD875}" srcOrd="0" destOrd="0" presId="urn:microsoft.com/office/officeart/2008/layout/AscendingPictureAccentProcess"/>
    <dgm:cxn modelId="{FDCFA3D1-1E60-47A8-B5EE-C247B19546D8}" type="presOf" srcId="{01397238-2177-488A-A5EC-1942DC399803}" destId="{FB90C47D-BC1E-436E-9F54-37DDD7301FC9}" srcOrd="0" destOrd="0" presId="urn:microsoft.com/office/officeart/2008/layout/AscendingPictureAccentProcess"/>
    <dgm:cxn modelId="{6B86DAD4-AFDD-4764-8BE7-A0E26F788AAF}" type="presOf" srcId="{62172ED3-D926-4772-AF5B-F3EB0BDF5BBD}" destId="{24039C04-CB11-4102-B385-F333014932C4}" srcOrd="0" destOrd="0" presId="urn:microsoft.com/office/officeart/2008/layout/AscendingPictureAccentProcess"/>
    <dgm:cxn modelId="{DAAA17DB-A437-4759-AB71-AAC335067E8C}" srcId="{96F7363F-8B8F-481A-AE19-4D63131AB8EA}" destId="{3FAC95AC-315F-4A14-BBC9-BF50E5E728DF}" srcOrd="3" destOrd="0" parTransId="{ABAD76EE-5899-4BE7-9F4C-0349CD4E93B5}" sibTransId="{3FA0B4C0-E160-428C-907A-9B578CDEB894}"/>
    <dgm:cxn modelId="{05F521DF-582E-4D6B-9E1D-9814DAD7985C}" srcId="{96F7363F-8B8F-481A-AE19-4D63131AB8EA}" destId="{8B67B6DB-3664-4F8D-8DDB-923136D3AAC8}" srcOrd="2" destOrd="0" parTransId="{4F0E6CAE-A4D5-46ED-9824-ABE445FBD6C4}" sibTransId="{62172ED3-D926-4772-AF5B-F3EB0BDF5BBD}"/>
    <dgm:cxn modelId="{E695CEEB-46E7-4187-AC45-F238582CED8B}" type="presOf" srcId="{3FA0B4C0-E160-428C-907A-9B578CDEB894}" destId="{40264643-D865-4E6D-8B55-66845DDC749A}" srcOrd="0" destOrd="0" presId="urn:microsoft.com/office/officeart/2008/layout/AscendingPictureAccentProcess"/>
    <dgm:cxn modelId="{E753F0F1-3847-4EE0-A011-198656FE87A9}" type="presOf" srcId="{E6D01527-1DFA-4DAC-B9A1-5B6D554F644D}" destId="{DCA0038F-F85B-42F0-996D-F339289D18B2}" srcOrd="0" destOrd="0" presId="urn:microsoft.com/office/officeart/2008/layout/AscendingPictureAccentProcess"/>
    <dgm:cxn modelId="{04022AFD-9A08-4A46-AF33-C391A68708FB}" srcId="{96F7363F-8B8F-481A-AE19-4D63131AB8EA}" destId="{E6D01527-1DFA-4DAC-B9A1-5B6D554F644D}" srcOrd="0" destOrd="0" parTransId="{85C4ADAD-EE30-42A7-91BE-E2CE18D0415D}" sibTransId="{D52B468F-BEB2-44C7-B447-CFCD0599D177}"/>
    <dgm:cxn modelId="{04CCAE81-B729-46DB-A7B9-432536C291FA}" type="presParOf" srcId="{890C82E7-4CDA-4790-A54D-3ED20CCDA69F}" destId="{F08E0E5B-4908-42DB-B7F9-058E4C2F6AC8}" srcOrd="0" destOrd="0" presId="urn:microsoft.com/office/officeart/2008/layout/AscendingPictureAccentProcess"/>
    <dgm:cxn modelId="{392CA65E-F9D1-49B5-B397-036D4180FB17}" type="presParOf" srcId="{890C82E7-4CDA-4790-A54D-3ED20CCDA69F}" destId="{CC91195B-F15E-4659-B741-3E47829BF3BC}" srcOrd="1" destOrd="0" presId="urn:microsoft.com/office/officeart/2008/layout/AscendingPictureAccentProcess"/>
    <dgm:cxn modelId="{FDAF4866-9262-4147-A72B-D7ACF33CFF0B}" type="presParOf" srcId="{890C82E7-4CDA-4790-A54D-3ED20CCDA69F}" destId="{DD833B68-F35A-482B-A1CC-63C3207C3830}" srcOrd="2" destOrd="0" presId="urn:microsoft.com/office/officeart/2008/layout/AscendingPictureAccentProcess"/>
    <dgm:cxn modelId="{7BC82963-327B-41DE-8230-9ACC03724A50}" type="presParOf" srcId="{890C82E7-4CDA-4790-A54D-3ED20CCDA69F}" destId="{F188397C-CDF0-47B1-BF58-786A3B4B8A05}" srcOrd="3" destOrd="0" presId="urn:microsoft.com/office/officeart/2008/layout/AscendingPictureAccentProcess"/>
    <dgm:cxn modelId="{1C9A2AA6-8BCD-41B5-83BB-C17904C0E178}" type="presParOf" srcId="{890C82E7-4CDA-4790-A54D-3ED20CCDA69F}" destId="{B587D090-F2B1-41AA-A319-1E0DD33748C1}" srcOrd="4" destOrd="0" presId="urn:microsoft.com/office/officeart/2008/layout/AscendingPictureAccentProcess"/>
    <dgm:cxn modelId="{F242381B-4F77-4750-B3A3-EAEBA4621467}" type="presParOf" srcId="{890C82E7-4CDA-4790-A54D-3ED20CCDA69F}" destId="{5DEFA161-89D8-4EE1-B784-FF1F027B1409}" srcOrd="5" destOrd="0" presId="urn:microsoft.com/office/officeart/2008/layout/AscendingPictureAccentProcess"/>
    <dgm:cxn modelId="{4D8EF74A-3369-4842-B5D3-620CCC7EA981}" type="presParOf" srcId="{890C82E7-4CDA-4790-A54D-3ED20CCDA69F}" destId="{EFD74D80-C335-49A9-83AA-0A0F23FDE47E}" srcOrd="6" destOrd="0" presId="urn:microsoft.com/office/officeart/2008/layout/AscendingPictureAccentProcess"/>
    <dgm:cxn modelId="{CEE2FE35-BEAF-45DC-A2E8-81085C0F439E}" type="presParOf" srcId="{890C82E7-4CDA-4790-A54D-3ED20CCDA69F}" destId="{C66D3CE6-0AC5-4FB7-AF5D-214E65A65351}" srcOrd="7" destOrd="0" presId="urn:microsoft.com/office/officeart/2008/layout/AscendingPictureAccentProcess"/>
    <dgm:cxn modelId="{3D6F9FB7-8F8C-434E-80C8-D39EEDDF8FD6}" type="presParOf" srcId="{890C82E7-4CDA-4790-A54D-3ED20CCDA69F}" destId="{80733E47-3895-424F-B2F9-939C770BE1D2}" srcOrd="8" destOrd="0" presId="urn:microsoft.com/office/officeart/2008/layout/AscendingPictureAccentProcess"/>
    <dgm:cxn modelId="{A751A366-C16A-447B-8E43-89E12A0059B5}" type="presParOf" srcId="{890C82E7-4CDA-4790-A54D-3ED20CCDA69F}" destId="{C8ED6C94-D4CA-4421-8667-941CFC310159}" srcOrd="9" destOrd="0" presId="urn:microsoft.com/office/officeart/2008/layout/AscendingPictureAccentProcess"/>
    <dgm:cxn modelId="{D3DBBF46-0BDC-4166-B2E9-CB1367CC2ECB}" type="presParOf" srcId="{890C82E7-4CDA-4790-A54D-3ED20CCDA69F}" destId="{24C915CE-9B8E-4FC2-A45C-DEAEE4327777}" srcOrd="10" destOrd="0" presId="urn:microsoft.com/office/officeart/2008/layout/AscendingPictureAccentProcess"/>
    <dgm:cxn modelId="{F79DA6BC-B13B-4582-809E-6C2AC57664E6}" type="presParOf" srcId="{890C82E7-4CDA-4790-A54D-3ED20CCDA69F}" destId="{318A96E6-DADA-4641-9D86-B1E1430819DB}" srcOrd="11" destOrd="0" presId="urn:microsoft.com/office/officeart/2008/layout/AscendingPictureAccentProcess"/>
    <dgm:cxn modelId="{4FE8486A-E191-4519-B22D-66DD318A30E8}" type="presParOf" srcId="{890C82E7-4CDA-4790-A54D-3ED20CCDA69F}" destId="{CF78571B-5318-4EE4-8C3D-B4FE22883292}" srcOrd="12" destOrd="0" presId="urn:microsoft.com/office/officeart/2008/layout/AscendingPictureAccentProcess"/>
    <dgm:cxn modelId="{DC038D2E-71DF-4ADE-A154-E4FB133E8C9B}" type="presParOf" srcId="{890C82E7-4CDA-4790-A54D-3ED20CCDA69F}" destId="{DCA0038F-F85B-42F0-996D-F339289D18B2}" srcOrd="13" destOrd="0" presId="urn:microsoft.com/office/officeart/2008/layout/AscendingPictureAccentProcess"/>
    <dgm:cxn modelId="{25DDAE4B-71BB-4BCF-8061-369209FF6802}" type="presParOf" srcId="{890C82E7-4CDA-4790-A54D-3ED20CCDA69F}" destId="{67A4A69C-C459-440C-98E7-136339C74CA9}" srcOrd="14" destOrd="0" presId="urn:microsoft.com/office/officeart/2008/layout/AscendingPictureAccentProcess"/>
    <dgm:cxn modelId="{F019AD3C-9708-42F6-ABFF-907901AD2424}" type="presParOf" srcId="{67A4A69C-C459-440C-98E7-136339C74CA9}" destId="{BC724F3D-0B75-4FA1-AB67-E21546B16EA9}" srcOrd="0" destOrd="0" presId="urn:microsoft.com/office/officeart/2008/layout/AscendingPictureAccentProcess"/>
    <dgm:cxn modelId="{CF412186-00FC-43C5-9E49-5AE3C756DC91}" type="presParOf" srcId="{890C82E7-4CDA-4790-A54D-3ED20CCDA69F}" destId="{B04654C5-A177-4D53-92DC-23912FEFD875}" srcOrd="15" destOrd="0" presId="urn:microsoft.com/office/officeart/2008/layout/AscendingPictureAccentProcess"/>
    <dgm:cxn modelId="{9AD90CDC-B2B2-4526-A443-22B449EFA8AD}" type="presParOf" srcId="{890C82E7-4CDA-4790-A54D-3ED20CCDA69F}" destId="{884302D9-93AC-4E12-906E-D64F9D9584BF}" srcOrd="16" destOrd="0" presId="urn:microsoft.com/office/officeart/2008/layout/AscendingPictureAccentProcess"/>
    <dgm:cxn modelId="{ADA5CC21-61BD-405F-8BEF-368324463C34}" type="presParOf" srcId="{884302D9-93AC-4E12-906E-D64F9D9584BF}" destId="{FB90C47D-BC1E-436E-9F54-37DDD7301FC9}" srcOrd="0" destOrd="0" presId="urn:microsoft.com/office/officeart/2008/layout/AscendingPictureAccentProcess"/>
    <dgm:cxn modelId="{E8747A8E-026F-4DA7-9A17-72DB81CF66DB}" type="presParOf" srcId="{890C82E7-4CDA-4790-A54D-3ED20CCDA69F}" destId="{11A49369-82F5-4DF9-8C8C-3E1B71354924}" srcOrd="17" destOrd="0" presId="urn:microsoft.com/office/officeart/2008/layout/AscendingPictureAccentProcess"/>
    <dgm:cxn modelId="{337BF1E7-550C-4E30-AD16-21EDF8A19652}" type="presParOf" srcId="{890C82E7-4CDA-4790-A54D-3ED20CCDA69F}" destId="{7EE416F3-4BC7-49D4-83CB-9C0F9D2815FD}" srcOrd="18" destOrd="0" presId="urn:microsoft.com/office/officeart/2008/layout/AscendingPictureAccentProcess"/>
    <dgm:cxn modelId="{3CEBB374-8483-49A5-95FE-D638CCDD004C}" type="presParOf" srcId="{7EE416F3-4BC7-49D4-83CB-9C0F9D2815FD}" destId="{24039C04-CB11-4102-B385-F333014932C4}" srcOrd="0" destOrd="0" presId="urn:microsoft.com/office/officeart/2008/layout/AscendingPictureAccentProcess"/>
    <dgm:cxn modelId="{0682B697-D2BD-459A-B31B-DF7955F0EF8C}" type="presParOf" srcId="{890C82E7-4CDA-4790-A54D-3ED20CCDA69F}" destId="{340DAEC1-D870-47E5-B45C-7CFDB9CA50F2}" srcOrd="19" destOrd="0" presId="urn:microsoft.com/office/officeart/2008/layout/AscendingPictureAccentProcess"/>
    <dgm:cxn modelId="{ED830FA1-13FC-4CD5-8334-55302D480434}" type="presParOf" srcId="{890C82E7-4CDA-4790-A54D-3ED20CCDA69F}" destId="{BA952875-3EB3-4FD5-9D71-A851FD26EC7B}" srcOrd="20" destOrd="0" presId="urn:microsoft.com/office/officeart/2008/layout/AscendingPictureAccentProcess"/>
    <dgm:cxn modelId="{EE111157-F9E8-417D-AE59-C9AC7B6E6E3F}" type="presParOf" srcId="{BA952875-3EB3-4FD5-9D71-A851FD26EC7B}" destId="{40264643-D865-4E6D-8B55-66845DDC749A}" srcOrd="0" destOrd="0" presId="urn:microsoft.com/office/officeart/2008/layout/AscendingPictureAccent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266DB28-FF31-403C-9BD0-8DBA843EAABC}" type="doc">
      <dgm:prSet loTypeId="urn:microsoft.com/office/officeart/2005/8/layout/hList1" loCatId="list" qsTypeId="urn:microsoft.com/office/officeart/2005/8/quickstyle/simple2" qsCatId="simple" csTypeId="urn:microsoft.com/office/officeart/2005/8/colors/accent3_1" csCatId="accent3" phldr="1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gm:spPr>
      <dgm:t>
        <a:bodyPr/>
        <a:lstStyle/>
        <a:p>
          <a:endParaRPr lang="en-US"/>
        </a:p>
      </dgm:t>
    </dgm:pt>
    <dgm:pt modelId="{0324294D-20D8-4D65-AF6A-3B7BEE911BC0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24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Reducerea durerii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A4ED9F-4928-45AC-82B9-AF74B5CF33A6}" type="parTrans" cxnId="{9CE3A13C-F771-45B0-9DC8-665719B5E740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D3C81C-3F84-4A5A-A530-F82242C03949}" type="sibTrans" cxnId="{9CE3A13C-F771-45B0-9DC8-665719B5E740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680196-1363-4CBF-92EE-0E17AA41CFEB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just">
            <a:lnSpc>
              <a:spcPct val="100000"/>
            </a:lnSpc>
          </a:pP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CBD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poate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acționa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asupra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receptorilor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sistemul</a:t>
          </a:r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ui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endocannabinoid</a:t>
          </a:r>
        </a:p>
      </dgm:t>
    </dgm:pt>
    <dgm:pt modelId="{A7E39737-6034-43B3-9534-4BE48FBEB3D5}" type="parTrans" cxnId="{CDE7E0EF-8059-4812-9ABD-86B659245242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CBE33C-7772-48AF-9314-1AA6136C9AAB}" type="sibTrans" cxnId="{CDE7E0EF-8059-4812-9ABD-86B659245242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8C9C5C-E227-4377-A5F4-99532312288B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24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Afecțiuni ale pielii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CF9CA2-DABB-4409-B984-84C8386AB70A}" type="parTrans" cxnId="{B415950E-58BA-4291-AF8E-0CFA2606250D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FF746A-D61D-4941-90F6-B9DC37E3017D}" type="sibTrans" cxnId="{B415950E-58BA-4291-AF8E-0CFA2606250D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95C4AB-F7BC-4FCD-B14C-0A781B9C940D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just">
            <a:lnSpc>
              <a:spcPct val="150000"/>
            </a:lnSpc>
          </a:pP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Datorită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proprietăților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antiinflamatorii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și antioxidante, CBD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este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utilizat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în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produsele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dermatologic</a:t>
          </a:r>
        </a:p>
      </dgm:t>
    </dgm:pt>
    <dgm:pt modelId="{517F0E99-BF89-456A-A682-B84EF985F61A}" type="parTrans" cxnId="{86229014-088C-444F-A06F-8E809F4CE8B8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AD8807-E89D-4D89-8938-A05441BB7FA7}" type="sibTrans" cxnId="{86229014-088C-444F-A06F-8E809F4CE8B8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6AA676-6736-4EBC-8F00-2458C14774F7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o-RO" sz="24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Epilepsie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25825C-157D-454C-AE42-FD25C397AC08}" type="parTrans" cxnId="{78ECB7E0-2399-4513-961F-9D42D3E354B6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10DADA-B912-40AD-9FAB-5485EF51D106}" type="sibTrans" cxnId="{78ECB7E0-2399-4513-961F-9D42D3E354B6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30BC54-5156-4D25-9AFE-A4691C4B0982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just"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CBD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este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o-RO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eficient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în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reducerea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crizelor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epileptice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, în special la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pacienții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cu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forme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rezistente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la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tratament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98CF80-CAB9-49CC-9A94-26162663949F}" type="parTrans" cxnId="{CFE08C6B-079A-44B0-B585-D1DA9B79E970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FA7D97-B411-4B78-BDB3-C0918A18536E}" type="sibTrans" cxnId="{CFE08C6B-079A-44B0-B585-D1DA9B79E970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80E326-E02E-462D-8284-41F85988E05D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just">
            <a:lnSpc>
              <a:spcPct val="100000"/>
            </a:lnSpc>
          </a:pPr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re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proprietăți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antiinflamatorii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și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analgezice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4EFBFEF2-A9A8-4560-8650-5DE71793F2F6}" type="sibTrans" cxnId="{8D7FA02C-5EE3-40FA-AB35-7B6CD14B1A09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3E59AA-1356-403D-BBD2-0537237784FD}" type="parTrans" cxnId="{8D7FA02C-5EE3-40FA-AB35-7B6CD14B1A09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228090-195C-4DAC-BD13-CC9CC67BE3CC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just">
            <a:lnSpc>
              <a:spcPct val="100000"/>
            </a:lnSpc>
          </a:pPr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Este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utilizat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pentru a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ameliora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durerea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cronică</a:t>
          </a:r>
          <a:r>
            <a:rPr lang="en-US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în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afecțiuni</a:t>
          </a:r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– artrită, fibromialgie, dureri neuropatice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DD78C9-00E3-41DE-A506-C169D95C2454}" type="sibTrans" cxnId="{A9FD9FE3-F6DD-43D4-B759-0066F89D910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C36E78-AB0F-4655-9262-214EEDDC599A}" type="parTrans" cxnId="{A9FD9FE3-F6DD-43D4-B759-0066F89D910A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BF6A7E-A835-40E5-8E34-DD74C773C274}">
      <dgm:prSet phldrT="[Text]"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just">
            <a:lnSpc>
              <a:spcPct val="150000"/>
            </a:lnSpc>
          </a:pPr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Ameliorarea și </a:t>
          </a:r>
          <a:r>
            <a:rPr lang="en-US" sz="19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tratarea</a:t>
          </a:r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acneei, psoriazisului, dermatitei atopice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F62B4E-9061-4BBF-98B6-BEEADDDECB1B}" type="parTrans" cxnId="{E767A0A3-DE7D-4F3E-A415-C43DB3E020EA}">
      <dgm:prSet/>
      <dgm:spPr/>
      <dgm:t>
        <a:bodyPr/>
        <a:lstStyle/>
        <a:p>
          <a:endParaRPr lang="en-US"/>
        </a:p>
      </dgm:t>
    </dgm:pt>
    <dgm:pt modelId="{7BADE87C-47BD-4D73-8DBC-86326E12602F}" type="sibTrans" cxnId="{E767A0A3-DE7D-4F3E-A415-C43DB3E020EA}">
      <dgm:prSet/>
      <dgm:spPr/>
      <dgm:t>
        <a:bodyPr/>
        <a:lstStyle/>
        <a:p>
          <a:endParaRPr lang="en-US"/>
        </a:p>
      </dgm:t>
    </dgm:pt>
    <dgm:pt modelId="{E022A631-7261-4D12-9925-87BBE145BBD7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just">
            <a:lnSpc>
              <a:spcPct val="100000"/>
            </a:lnSpc>
          </a:pP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Epidiolex</a:t>
          </a:r>
          <a:r>
            <a:rPr lang="ro-RO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&amp; Sativax -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medicament</a:t>
          </a:r>
          <a:r>
            <a:rPr lang="ro-RO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pe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bază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de CBD</a:t>
          </a:r>
          <a:r>
            <a:rPr lang="ro-RO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aprobat</a:t>
          </a:r>
          <a:r>
            <a:rPr lang="ro-RO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e 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de FDA</a:t>
          </a:r>
        </a:p>
      </dgm:t>
    </dgm:pt>
    <dgm:pt modelId="{11BD7767-4A45-4887-B80E-80A1D0E44C83}" type="parTrans" cxnId="{B9721CFB-CC6F-46EF-86D5-BCC4921DC721}">
      <dgm:prSet/>
      <dgm:spPr/>
      <dgm:t>
        <a:bodyPr/>
        <a:lstStyle/>
        <a:p>
          <a:endParaRPr lang="en-US"/>
        </a:p>
      </dgm:t>
    </dgm:pt>
    <dgm:pt modelId="{ECF39BD2-7A0A-4926-9932-DD67D93F4B15}" type="sibTrans" cxnId="{B9721CFB-CC6F-46EF-86D5-BCC4921DC721}">
      <dgm:prSet/>
      <dgm:spPr/>
      <dgm:t>
        <a:bodyPr/>
        <a:lstStyle/>
        <a:p>
          <a:endParaRPr lang="en-US"/>
        </a:p>
      </dgm:t>
    </dgm:pt>
    <dgm:pt modelId="{9FDA6043-2C91-4BC2-BDD8-B044FE293E9D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just">
            <a:lnSpc>
              <a:spcPct val="100000"/>
            </a:lnSpc>
          </a:pP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Tratamentul</a:t>
          </a:r>
          <a:r>
            <a:rPr lang="ro-RO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Sindromului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Dravet</a:t>
          </a:r>
          <a:r>
            <a:rPr lang="ro-RO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și 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Lennox-Gastaut</a:t>
          </a:r>
          <a:r>
            <a:rPr lang="ro-RO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Scleroza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multiplă</a:t>
          </a:r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și </a:t>
          </a:r>
          <a:r>
            <a:rPr lang="en-US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spasticitate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A8FE59-73CF-4902-8EAB-AC015415DCE4}" type="parTrans" cxnId="{E064BF05-50F1-4266-94A9-C125B84467D7}">
      <dgm:prSet/>
      <dgm:spPr/>
      <dgm:t>
        <a:bodyPr/>
        <a:lstStyle/>
        <a:p>
          <a:endParaRPr lang="en-US"/>
        </a:p>
      </dgm:t>
    </dgm:pt>
    <dgm:pt modelId="{A11C0380-50BE-4234-9E5C-1B04020E6F57}" type="sibTrans" cxnId="{E064BF05-50F1-4266-94A9-C125B84467D7}">
      <dgm:prSet/>
      <dgm:spPr/>
      <dgm:t>
        <a:bodyPr/>
        <a:lstStyle/>
        <a:p>
          <a:endParaRPr lang="en-US"/>
        </a:p>
      </dgm:t>
    </dgm:pt>
    <dgm:pt modelId="{BE729462-B27E-4271-AFB4-5717E830010D}" type="pres">
      <dgm:prSet presAssocID="{2266DB28-FF31-403C-9BD0-8DBA843EAABC}" presName="Name0" presStyleCnt="0">
        <dgm:presLayoutVars>
          <dgm:dir/>
          <dgm:animLvl val="lvl"/>
          <dgm:resizeHandles val="exact"/>
        </dgm:presLayoutVars>
      </dgm:prSet>
      <dgm:spPr/>
    </dgm:pt>
    <dgm:pt modelId="{E6C555BB-99C1-4589-8A3B-3C11316A241F}" type="pres">
      <dgm:prSet presAssocID="{0324294D-20D8-4D65-AF6A-3B7BEE911BC0}" presName="composit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27C50785-9136-4046-865D-F61E1ED6FC01}" type="pres">
      <dgm:prSet presAssocID="{0324294D-20D8-4D65-AF6A-3B7BEE911BC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05D34A6-6DEE-4002-A6E6-A2F1D841472E}" type="pres">
      <dgm:prSet presAssocID="{0324294D-20D8-4D65-AF6A-3B7BEE911BC0}" presName="desTx" presStyleLbl="alignAccFollowNode1" presStyleIdx="0" presStyleCnt="3">
        <dgm:presLayoutVars>
          <dgm:bulletEnabled val="1"/>
        </dgm:presLayoutVars>
      </dgm:prSet>
      <dgm:spPr/>
    </dgm:pt>
    <dgm:pt modelId="{0A909F9B-9688-4C4D-A238-A52BAE581950}" type="pres">
      <dgm:prSet presAssocID="{DAD3C81C-3F84-4A5A-A530-F82242C03949}" presName="spac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F471686A-66ED-47AB-9463-000103CBD468}" type="pres">
      <dgm:prSet presAssocID="{268C9C5C-E227-4377-A5F4-99532312288B}" presName="composit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6D792DDC-ECF7-4F28-ACC7-EBDA4AB0B58F}" type="pres">
      <dgm:prSet presAssocID="{268C9C5C-E227-4377-A5F4-99532312288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BB13B16E-6A74-4651-9FAA-507879525FB7}" type="pres">
      <dgm:prSet presAssocID="{268C9C5C-E227-4377-A5F4-99532312288B}" presName="desTx" presStyleLbl="alignAccFollowNode1" presStyleIdx="1" presStyleCnt="3" custLinFactNeighborY="-1763">
        <dgm:presLayoutVars>
          <dgm:bulletEnabled val="1"/>
        </dgm:presLayoutVars>
      </dgm:prSet>
      <dgm:spPr/>
    </dgm:pt>
    <dgm:pt modelId="{B49FFD21-8DC5-4F73-8819-4BCC99A091D4}" type="pres">
      <dgm:prSet presAssocID="{87FF746A-D61D-4941-90F6-B9DC37E3017D}" presName="spac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68501EBC-9173-40DB-AF85-08D3D70F1D12}" type="pres">
      <dgm:prSet presAssocID="{CB6AA676-6736-4EBC-8F00-2458C14774F7}" presName="composit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61CC5E63-3761-4834-83C0-55CCC1AC844C}" type="pres">
      <dgm:prSet presAssocID="{CB6AA676-6736-4EBC-8F00-2458C14774F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D411AEA-5A5A-479D-9325-7C41ADB7094A}" type="pres">
      <dgm:prSet presAssocID="{CB6AA676-6736-4EBC-8F00-2458C14774F7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F3B9A01-648F-4B93-83ED-BFB886C2B5C4}" type="presOf" srcId="{2266DB28-FF31-403C-9BD0-8DBA843EAABC}" destId="{BE729462-B27E-4271-AFB4-5717E830010D}" srcOrd="0" destOrd="0" presId="urn:microsoft.com/office/officeart/2005/8/layout/hList1"/>
    <dgm:cxn modelId="{7C6AEB02-CD1D-4F36-9482-E0221FD21177}" type="presOf" srcId="{CB6AA676-6736-4EBC-8F00-2458C14774F7}" destId="{61CC5E63-3761-4834-83C0-55CCC1AC844C}" srcOrd="0" destOrd="0" presId="urn:microsoft.com/office/officeart/2005/8/layout/hList1"/>
    <dgm:cxn modelId="{E064BF05-50F1-4266-94A9-C125B84467D7}" srcId="{CB6AA676-6736-4EBC-8F00-2458C14774F7}" destId="{9FDA6043-2C91-4BC2-BDD8-B044FE293E9D}" srcOrd="2" destOrd="0" parTransId="{D0A8FE59-73CF-4902-8EAB-AC015415DCE4}" sibTransId="{A11C0380-50BE-4234-9E5C-1B04020E6F57}"/>
    <dgm:cxn modelId="{B415950E-58BA-4291-AF8E-0CFA2606250D}" srcId="{2266DB28-FF31-403C-9BD0-8DBA843EAABC}" destId="{268C9C5C-E227-4377-A5F4-99532312288B}" srcOrd="1" destOrd="0" parTransId="{8BCF9CA2-DABB-4409-B984-84C8386AB70A}" sibTransId="{87FF746A-D61D-4941-90F6-B9DC37E3017D}"/>
    <dgm:cxn modelId="{86229014-088C-444F-A06F-8E809F4CE8B8}" srcId="{268C9C5C-E227-4377-A5F4-99532312288B}" destId="{7A95C4AB-F7BC-4FCD-B14C-0A781B9C940D}" srcOrd="0" destOrd="0" parTransId="{517F0E99-BF89-456A-A682-B84EF985F61A}" sibTransId="{9CAD8807-E89D-4D89-8938-A05441BB7FA7}"/>
    <dgm:cxn modelId="{687BB11E-C6EB-40A8-88D0-A3251F621E81}" type="presOf" srcId="{7A95C4AB-F7BC-4FCD-B14C-0A781B9C940D}" destId="{BB13B16E-6A74-4651-9FAA-507879525FB7}" srcOrd="0" destOrd="0" presId="urn:microsoft.com/office/officeart/2005/8/layout/hList1"/>
    <dgm:cxn modelId="{8D7FA02C-5EE3-40FA-AB35-7B6CD14B1A09}" srcId="{0324294D-20D8-4D65-AF6A-3B7BEE911BC0}" destId="{B980E326-E02E-462D-8284-41F85988E05D}" srcOrd="1" destOrd="0" parTransId="{7A3E59AA-1356-403D-BBD2-0537237784FD}" sibTransId="{4EFBFEF2-A9A8-4560-8650-5DE71793F2F6}"/>
    <dgm:cxn modelId="{C9B4033C-AFCE-4A97-B423-90D6987137AF}" type="presOf" srcId="{19680196-1363-4CBF-92EE-0E17AA41CFEB}" destId="{E05D34A6-6DEE-4002-A6E6-A2F1D841472E}" srcOrd="0" destOrd="0" presId="urn:microsoft.com/office/officeart/2005/8/layout/hList1"/>
    <dgm:cxn modelId="{9CE3A13C-F771-45B0-9DC8-665719B5E740}" srcId="{2266DB28-FF31-403C-9BD0-8DBA843EAABC}" destId="{0324294D-20D8-4D65-AF6A-3B7BEE911BC0}" srcOrd="0" destOrd="0" parTransId="{CEA4ED9F-4928-45AC-82B9-AF74B5CF33A6}" sibTransId="{DAD3C81C-3F84-4A5A-A530-F82242C03949}"/>
    <dgm:cxn modelId="{CFE08C6B-079A-44B0-B585-D1DA9B79E970}" srcId="{CB6AA676-6736-4EBC-8F00-2458C14774F7}" destId="{B030BC54-5156-4D25-9AFE-A4691C4B0982}" srcOrd="0" destOrd="0" parTransId="{7498CF80-CAB9-49CC-9A94-26162663949F}" sibTransId="{4DFA7D97-B411-4B78-BDB3-C0918A18536E}"/>
    <dgm:cxn modelId="{CC5D1371-8A93-4E26-83AA-99A10B799101}" type="presOf" srcId="{268C9C5C-E227-4377-A5F4-99532312288B}" destId="{6D792DDC-ECF7-4F28-ACC7-EBDA4AB0B58F}" srcOrd="0" destOrd="0" presId="urn:microsoft.com/office/officeart/2005/8/layout/hList1"/>
    <dgm:cxn modelId="{37912053-E8B0-4F51-9361-11EB3D01CE83}" type="presOf" srcId="{21228090-195C-4DAC-BD13-CC9CC67BE3CC}" destId="{E05D34A6-6DEE-4002-A6E6-A2F1D841472E}" srcOrd="0" destOrd="2" presId="urn:microsoft.com/office/officeart/2005/8/layout/hList1"/>
    <dgm:cxn modelId="{7BF01A77-AFDC-4001-9F2D-AFD3DD0057CB}" type="presOf" srcId="{0324294D-20D8-4D65-AF6A-3B7BEE911BC0}" destId="{27C50785-9136-4046-865D-F61E1ED6FC01}" srcOrd="0" destOrd="0" presId="urn:microsoft.com/office/officeart/2005/8/layout/hList1"/>
    <dgm:cxn modelId="{32CBAEA1-8F0F-45CD-A1AA-0F7207E28555}" type="presOf" srcId="{94BF6A7E-A835-40E5-8E34-DD74C773C274}" destId="{BB13B16E-6A74-4651-9FAA-507879525FB7}" srcOrd="0" destOrd="1" presId="urn:microsoft.com/office/officeart/2005/8/layout/hList1"/>
    <dgm:cxn modelId="{E767A0A3-DE7D-4F3E-A415-C43DB3E020EA}" srcId="{268C9C5C-E227-4377-A5F4-99532312288B}" destId="{94BF6A7E-A835-40E5-8E34-DD74C773C274}" srcOrd="1" destOrd="0" parTransId="{31F62B4E-9061-4BBF-98B6-BEEADDDECB1B}" sibTransId="{7BADE87C-47BD-4D73-8DBC-86326E12602F}"/>
    <dgm:cxn modelId="{E94965A6-ED0C-489C-AD3B-D3B3EF16FD05}" type="presOf" srcId="{E022A631-7261-4D12-9925-87BBE145BBD7}" destId="{1D411AEA-5A5A-479D-9325-7C41ADB7094A}" srcOrd="0" destOrd="1" presId="urn:microsoft.com/office/officeart/2005/8/layout/hList1"/>
    <dgm:cxn modelId="{4B957EB8-C7D8-4952-ACDF-4BE0D1F0B928}" type="presOf" srcId="{9FDA6043-2C91-4BC2-BDD8-B044FE293E9D}" destId="{1D411AEA-5A5A-479D-9325-7C41ADB7094A}" srcOrd="0" destOrd="2" presId="urn:microsoft.com/office/officeart/2005/8/layout/hList1"/>
    <dgm:cxn modelId="{800553CF-007C-4686-B070-F8C9597CA796}" type="presOf" srcId="{B980E326-E02E-462D-8284-41F85988E05D}" destId="{E05D34A6-6DEE-4002-A6E6-A2F1D841472E}" srcOrd="0" destOrd="1" presId="urn:microsoft.com/office/officeart/2005/8/layout/hList1"/>
    <dgm:cxn modelId="{78ECB7E0-2399-4513-961F-9D42D3E354B6}" srcId="{2266DB28-FF31-403C-9BD0-8DBA843EAABC}" destId="{CB6AA676-6736-4EBC-8F00-2458C14774F7}" srcOrd="2" destOrd="0" parTransId="{E725825C-157D-454C-AE42-FD25C397AC08}" sibTransId="{E610DADA-B912-40AD-9FAB-5485EF51D106}"/>
    <dgm:cxn modelId="{A9FD9FE3-F6DD-43D4-B759-0066F89D910A}" srcId="{0324294D-20D8-4D65-AF6A-3B7BEE911BC0}" destId="{21228090-195C-4DAC-BD13-CC9CC67BE3CC}" srcOrd="2" destOrd="0" parTransId="{45C36E78-AB0F-4655-9262-214EEDDC599A}" sibTransId="{6EDD78C9-00E3-41DE-A506-C169D95C2454}"/>
    <dgm:cxn modelId="{A180E3EB-84FE-48A1-989B-8A4878EB76EC}" type="presOf" srcId="{B030BC54-5156-4D25-9AFE-A4691C4B0982}" destId="{1D411AEA-5A5A-479D-9325-7C41ADB7094A}" srcOrd="0" destOrd="0" presId="urn:microsoft.com/office/officeart/2005/8/layout/hList1"/>
    <dgm:cxn modelId="{CDE7E0EF-8059-4812-9ABD-86B659245242}" srcId="{0324294D-20D8-4D65-AF6A-3B7BEE911BC0}" destId="{19680196-1363-4CBF-92EE-0E17AA41CFEB}" srcOrd="0" destOrd="0" parTransId="{A7E39737-6034-43B3-9534-4BE48FBEB3D5}" sibTransId="{D3CBE33C-7772-48AF-9314-1AA6136C9AAB}"/>
    <dgm:cxn modelId="{B9721CFB-CC6F-46EF-86D5-BCC4921DC721}" srcId="{CB6AA676-6736-4EBC-8F00-2458C14774F7}" destId="{E022A631-7261-4D12-9925-87BBE145BBD7}" srcOrd="1" destOrd="0" parTransId="{11BD7767-4A45-4887-B80E-80A1D0E44C83}" sibTransId="{ECF39BD2-7A0A-4926-9932-DD67D93F4B15}"/>
    <dgm:cxn modelId="{91A87F1D-B2A2-47E5-92DD-6188809CB391}" type="presParOf" srcId="{BE729462-B27E-4271-AFB4-5717E830010D}" destId="{E6C555BB-99C1-4589-8A3B-3C11316A241F}" srcOrd="0" destOrd="0" presId="urn:microsoft.com/office/officeart/2005/8/layout/hList1"/>
    <dgm:cxn modelId="{CF4CD06A-6D5B-441A-B013-42131B420202}" type="presParOf" srcId="{E6C555BB-99C1-4589-8A3B-3C11316A241F}" destId="{27C50785-9136-4046-865D-F61E1ED6FC01}" srcOrd="0" destOrd="0" presId="urn:microsoft.com/office/officeart/2005/8/layout/hList1"/>
    <dgm:cxn modelId="{DAEAB152-200B-4718-A07E-42BC1BF1477C}" type="presParOf" srcId="{E6C555BB-99C1-4589-8A3B-3C11316A241F}" destId="{E05D34A6-6DEE-4002-A6E6-A2F1D841472E}" srcOrd="1" destOrd="0" presId="urn:microsoft.com/office/officeart/2005/8/layout/hList1"/>
    <dgm:cxn modelId="{45E2B6F0-7251-431A-A032-299AEDA11C41}" type="presParOf" srcId="{BE729462-B27E-4271-AFB4-5717E830010D}" destId="{0A909F9B-9688-4C4D-A238-A52BAE581950}" srcOrd="1" destOrd="0" presId="urn:microsoft.com/office/officeart/2005/8/layout/hList1"/>
    <dgm:cxn modelId="{D2F91FBA-A910-4710-BFFD-56DEE707E0A4}" type="presParOf" srcId="{BE729462-B27E-4271-AFB4-5717E830010D}" destId="{F471686A-66ED-47AB-9463-000103CBD468}" srcOrd="2" destOrd="0" presId="urn:microsoft.com/office/officeart/2005/8/layout/hList1"/>
    <dgm:cxn modelId="{158E63DB-F205-44DF-B7E0-77480DB9CBE9}" type="presParOf" srcId="{F471686A-66ED-47AB-9463-000103CBD468}" destId="{6D792DDC-ECF7-4F28-ACC7-EBDA4AB0B58F}" srcOrd="0" destOrd="0" presId="urn:microsoft.com/office/officeart/2005/8/layout/hList1"/>
    <dgm:cxn modelId="{86949E5D-9F78-45AC-B82D-DECD13FB98F4}" type="presParOf" srcId="{F471686A-66ED-47AB-9463-000103CBD468}" destId="{BB13B16E-6A74-4651-9FAA-507879525FB7}" srcOrd="1" destOrd="0" presId="urn:microsoft.com/office/officeart/2005/8/layout/hList1"/>
    <dgm:cxn modelId="{2F5A27BD-D8AF-450C-BEB3-DEC451845683}" type="presParOf" srcId="{BE729462-B27E-4271-AFB4-5717E830010D}" destId="{B49FFD21-8DC5-4F73-8819-4BCC99A091D4}" srcOrd="3" destOrd="0" presId="urn:microsoft.com/office/officeart/2005/8/layout/hList1"/>
    <dgm:cxn modelId="{B5AAA960-E242-4E9C-8608-90577992E1A9}" type="presParOf" srcId="{BE729462-B27E-4271-AFB4-5717E830010D}" destId="{68501EBC-9173-40DB-AF85-08D3D70F1D12}" srcOrd="4" destOrd="0" presId="urn:microsoft.com/office/officeart/2005/8/layout/hList1"/>
    <dgm:cxn modelId="{EF73A720-B3A0-42D3-9676-97D06379DA3E}" type="presParOf" srcId="{68501EBC-9173-40DB-AF85-08D3D70F1D12}" destId="{61CC5E63-3761-4834-83C0-55CCC1AC844C}" srcOrd="0" destOrd="0" presId="urn:microsoft.com/office/officeart/2005/8/layout/hList1"/>
    <dgm:cxn modelId="{30B2D4F6-07B3-4CF1-97CD-B69546B5E1C8}" type="presParOf" srcId="{68501EBC-9173-40DB-AF85-08D3D70F1D12}" destId="{1D411AEA-5A5A-479D-9325-7C41ADB7094A}" srcOrd="1" destOrd="0" presId="urn:microsoft.com/office/officeart/2005/8/layout/hList1"/>
  </dgm:cxnLst>
  <dgm:bg>
    <a:solidFill>
      <a:srgbClr val="458FB0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266DB28-FF31-403C-9BD0-8DBA843EAABC}" type="doc">
      <dgm:prSet loTypeId="urn:microsoft.com/office/officeart/2005/8/layout/hList1" loCatId="list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152B698B-FB80-41BB-9C41-08F826385943}">
      <dgm:prSet phldrT="[Text]" custT="1"/>
      <dgm:spPr/>
      <dgm:t>
        <a:bodyPr/>
        <a:lstStyle/>
        <a:p>
          <a:pPr algn="just"/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CBD poate ajuta la reducerea grețurilor și vărsăturilor, mai ales în cazul pacienților care urmează tratamente agresive, precum </a:t>
          </a:r>
          <a:r>
            <a:rPr lang="ro-RO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chimioterapia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0EEBB4-C52C-446C-88A2-28DA03324140}" type="parTrans" cxnId="{788B92A9-3362-4560-A862-CF520BDF0F1A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A3FEAA-25A7-4557-BFCE-981457224361}" type="sibTrans" cxnId="{788B92A9-3362-4560-A862-CF520BDF0F1A}">
      <dgm:prSet/>
      <dgm:spPr/>
      <dgm:t>
        <a:bodyPr/>
        <a:lstStyle/>
        <a:p>
          <a:endParaRPr lang="en-US" sz="2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35B432-CBFB-49C2-83D5-30F7D0139A1B}">
      <dgm:prSet phldrT="[Text]" custT="1"/>
      <dgm:spPr/>
      <dgm:t>
        <a:bodyPr/>
        <a:lstStyle/>
        <a:p>
          <a:r>
            <a:rPr lang="ro-R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Apetit &amp; Somn</a:t>
          </a:r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4DB42A-7719-4191-850D-AF4122B5A53E}" type="parTrans" cxnId="{2D62C0B1-B6F8-42AB-BC56-64AEC96DEBE7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228363-B064-486E-8E74-4D8D57003A6A}" type="sibTrans" cxnId="{2D62C0B1-B6F8-42AB-BC56-64AEC96DEBE7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55A93C-CD7B-4DA2-85E7-650DDEBA3189}">
      <dgm:prSet custT="1"/>
      <dgm:spPr/>
      <dgm:t>
        <a:bodyPr/>
        <a:lstStyle/>
        <a:p>
          <a:pPr algn="just">
            <a:lnSpc>
              <a:spcPct val="150000"/>
            </a:lnSpc>
          </a:pPr>
          <a:r>
            <a:rPr lang="en-US" sz="1900" b="0" dirty="0">
              <a:latin typeface="Times New Roman" panose="02020603050405020304" pitchFamily="18" charset="0"/>
              <a:cs typeface="Times New Roman" panose="02020603050405020304" pitchFamily="18" charset="0"/>
            </a:rPr>
            <a:t>CBD </a:t>
          </a:r>
          <a:r>
            <a:rPr lang="en-US" sz="19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</a:t>
          </a:r>
          <a:r>
            <a:rPr lang="en-US" sz="19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putea</a:t>
          </a:r>
          <a:r>
            <a:rPr lang="en-US" sz="19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avea</a:t>
          </a:r>
          <a:r>
            <a:rPr lang="en-US" sz="19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efecte</a:t>
          </a:r>
          <a:r>
            <a:rPr lang="en-US" sz="1900" b="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9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ajutând</a:t>
          </a:r>
          <a:r>
            <a:rPr lang="en-US" sz="1900" b="0" dirty="0">
              <a:latin typeface="Times New Roman" panose="02020603050405020304" pitchFamily="18" charset="0"/>
              <a:cs typeface="Times New Roman" panose="02020603050405020304" pitchFamily="18" charset="0"/>
            </a:rPr>
            <a:t> în </a:t>
          </a:r>
          <a:r>
            <a:rPr lang="en-US" sz="19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afecțiuni</a:t>
          </a:r>
          <a:r>
            <a:rPr lang="en-US" sz="1900" b="0" dirty="0">
              <a:latin typeface="Times New Roman" panose="02020603050405020304" pitchFamily="18" charset="0"/>
              <a:cs typeface="Times New Roman" panose="02020603050405020304" pitchFamily="18" charset="0"/>
            </a:rPr>
            <a:t> neurodegenerative</a:t>
          </a:r>
          <a:r>
            <a:rPr lang="ro-RO" sz="1900" b="0" dirty="0">
              <a:latin typeface="Times New Roman" panose="02020603050405020304" pitchFamily="18" charset="0"/>
              <a:cs typeface="Times New Roman" panose="02020603050405020304" pitchFamily="18" charset="0"/>
            </a:rPr>
            <a:t>: boala </a:t>
          </a:r>
          <a:r>
            <a:rPr lang="ro-RO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Parkinson</a:t>
          </a:r>
          <a:r>
            <a:rPr lang="ro-RO" sz="1900" b="0" dirty="0">
              <a:latin typeface="Times New Roman" panose="02020603050405020304" pitchFamily="18" charset="0"/>
              <a:cs typeface="Times New Roman" panose="02020603050405020304" pitchFamily="18" charset="0"/>
            </a:rPr>
            <a:t>, boala </a:t>
          </a:r>
          <a:r>
            <a:rPr lang="ro-RO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Alzheimer</a:t>
          </a:r>
          <a:r>
            <a:rPr lang="ro-RO" sz="1900" b="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o-RO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scleroza multiplă</a:t>
          </a:r>
          <a:r>
            <a:rPr lang="ro-RO" sz="1900" b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19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2FEFB2-29DE-4CF8-82A3-BC8F76EB3AD1}" type="parTrans" cxnId="{E38128CC-8416-4074-AD54-5823DCAF031D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BD3B87-BF9C-49B1-9C84-2598F248746D}" type="sibTrans" cxnId="{E38128CC-8416-4074-AD54-5823DCAF031D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DDC84D-4C81-42B4-88D8-1B65A3024DBE}">
      <dgm:prSet custT="1"/>
      <dgm:spPr/>
      <dgm:t>
        <a:bodyPr/>
        <a:lstStyle/>
        <a:p>
          <a:pPr algn="just">
            <a:lnSpc>
              <a:spcPct val="150000"/>
            </a:lnSpc>
          </a:pPr>
          <a:r>
            <a:rPr lang="ro-RO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Accidentele vasculare </a:t>
          </a:r>
          <a:r>
            <a:rPr lang="ro-RO" sz="1900" b="0" dirty="0">
              <a:latin typeface="Times New Roman" panose="02020603050405020304" pitchFamily="18" charset="0"/>
              <a:cs typeface="Times New Roman" panose="02020603050405020304" pitchFamily="18" charset="0"/>
            </a:rPr>
            <a:t>cerebrale: CBD poate ajuta la protejarea creierului în timpul unor episoade ischemice.</a:t>
          </a:r>
        </a:p>
      </dgm:t>
    </dgm:pt>
    <dgm:pt modelId="{9E640102-38A0-4D56-A0DA-6A5932935DA3}" type="sibTrans" cxnId="{35AC3844-DF24-4788-B804-0912DDCA9B51}">
      <dgm:prSet/>
      <dgm:spPr/>
      <dgm:t>
        <a:bodyPr/>
        <a:lstStyle/>
        <a:p>
          <a:endParaRPr lang="en-US"/>
        </a:p>
      </dgm:t>
    </dgm:pt>
    <dgm:pt modelId="{4843F086-D731-4E14-B869-10B907458042}" type="parTrans" cxnId="{35AC3844-DF24-4788-B804-0912DDCA9B51}">
      <dgm:prSet/>
      <dgm:spPr/>
      <dgm:t>
        <a:bodyPr/>
        <a:lstStyle/>
        <a:p>
          <a:endParaRPr lang="en-US"/>
        </a:p>
      </dgm:t>
    </dgm:pt>
    <dgm:pt modelId="{2C9F63A8-20F5-46A4-B04E-9CC9D591047A}">
      <dgm:prSet phldrT="[Text]" custT="1"/>
      <dgm:spPr/>
      <dgm:t>
        <a:bodyPr/>
        <a:lstStyle/>
        <a:p>
          <a:pPr algn="just"/>
          <a:r>
            <a:rPr lang="ro-RO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Tulburări gastrointestinal </a:t>
          </a:r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ajuta în tratamentul sindromului de colon iritabil sau al bolii Crohn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70C8D8-222A-43AF-AD46-DD2AECE0CE09}" type="parTrans" cxnId="{B49F5141-716C-4CDD-9E65-5DB63552533E}">
      <dgm:prSet/>
      <dgm:spPr/>
      <dgm:t>
        <a:bodyPr/>
        <a:lstStyle/>
        <a:p>
          <a:endParaRPr lang="en-US"/>
        </a:p>
      </dgm:t>
    </dgm:pt>
    <dgm:pt modelId="{00CDE4CC-A182-442A-8012-2D6F77EC296D}" type="sibTrans" cxnId="{B49F5141-716C-4CDD-9E65-5DB63552533E}">
      <dgm:prSet/>
      <dgm:spPr/>
      <dgm:t>
        <a:bodyPr/>
        <a:lstStyle/>
        <a:p>
          <a:endParaRPr lang="en-US"/>
        </a:p>
      </dgm:t>
    </dgm:pt>
    <dgm:pt modelId="{B7A0DBC5-A360-49EC-AB1E-691FF04E2036}">
      <dgm:prSet phldrT="[Text]" custT="1"/>
      <dgm:spPr/>
      <dgm:t>
        <a:bodyPr/>
        <a:lstStyle/>
        <a:p>
          <a:pPr algn="just"/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CBD poate avea efecte benefice în ameliorarea tulburărilor de somn, ajutând la combaterea </a:t>
          </a:r>
          <a:r>
            <a:rPr lang="ro-RO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insomniei</a:t>
          </a:r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 și îmbunătățind calitatea somnului în cazuri de </a:t>
          </a:r>
          <a:r>
            <a:rPr lang="ro-RO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tulburări de anxietate</a:t>
          </a:r>
          <a:r>
            <a:rPr lang="ro-RO" sz="19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BF6FE1-8433-4575-AEF7-27FEE951F983}" type="parTrans" cxnId="{830DC426-4799-486E-9A15-3A3711F0425C}">
      <dgm:prSet/>
      <dgm:spPr/>
      <dgm:t>
        <a:bodyPr/>
        <a:lstStyle/>
        <a:p>
          <a:endParaRPr lang="en-US"/>
        </a:p>
      </dgm:t>
    </dgm:pt>
    <dgm:pt modelId="{1B161C7C-C8BC-47C2-B06F-17D78DC0DE57}" type="sibTrans" cxnId="{830DC426-4799-486E-9A15-3A3711F0425C}">
      <dgm:prSet/>
      <dgm:spPr/>
      <dgm:t>
        <a:bodyPr/>
        <a:lstStyle/>
        <a:p>
          <a:endParaRPr lang="en-US"/>
        </a:p>
      </dgm:t>
    </dgm:pt>
    <dgm:pt modelId="{2BE93CA4-0ECA-41A3-877F-52113EF8AA57}">
      <dgm:prSet phldrT="[Text]" custT="1"/>
      <dgm:spPr/>
      <dgm:t>
        <a:bodyPr/>
        <a:lstStyle/>
        <a:p>
          <a:r>
            <a:rPr lang="ro-R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Neuroprotecție</a:t>
          </a:r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ADD3BE-7084-4CB2-A2FC-86A2E3CD24C1}" type="sibTrans" cxnId="{57154529-4EC5-4C48-9A7C-A88974867DD5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C582AE-C97E-4277-8097-C1B705AB019E}" type="parTrans" cxnId="{57154529-4EC5-4C48-9A7C-A88974867DD5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729462-B27E-4271-AFB4-5717E830010D}" type="pres">
      <dgm:prSet presAssocID="{2266DB28-FF31-403C-9BD0-8DBA843EAABC}" presName="Name0" presStyleCnt="0">
        <dgm:presLayoutVars>
          <dgm:dir/>
          <dgm:animLvl val="lvl"/>
          <dgm:resizeHandles val="exact"/>
        </dgm:presLayoutVars>
      </dgm:prSet>
      <dgm:spPr/>
    </dgm:pt>
    <dgm:pt modelId="{83466495-4B70-4941-BCB9-A71DB4CE010C}" type="pres">
      <dgm:prSet presAssocID="{2BE93CA4-0ECA-41A3-877F-52113EF8AA57}" presName="composite" presStyleCnt="0"/>
      <dgm:spPr/>
    </dgm:pt>
    <dgm:pt modelId="{14B39295-3662-4428-A0E7-0852F3F2BCC7}" type="pres">
      <dgm:prSet presAssocID="{2BE93CA4-0ECA-41A3-877F-52113EF8AA5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D02D2811-F206-4A3E-8D11-2313B82B8EB1}" type="pres">
      <dgm:prSet presAssocID="{2BE93CA4-0ECA-41A3-877F-52113EF8AA57}" presName="desTx" presStyleLbl="alignAccFollowNode1" presStyleIdx="0" presStyleCnt="2" custScaleX="100762">
        <dgm:presLayoutVars>
          <dgm:bulletEnabled val="1"/>
        </dgm:presLayoutVars>
      </dgm:prSet>
      <dgm:spPr/>
    </dgm:pt>
    <dgm:pt modelId="{008F2612-9B84-44FF-8AF9-2B167D83ED73}" type="pres">
      <dgm:prSet presAssocID="{20ADD3BE-7084-4CB2-A2FC-86A2E3CD24C1}" presName="space" presStyleCnt="0"/>
      <dgm:spPr/>
    </dgm:pt>
    <dgm:pt modelId="{94484D60-85A0-40D3-B632-8C96082C0F01}" type="pres">
      <dgm:prSet presAssocID="{B935B432-CBFB-49C2-83D5-30F7D0139A1B}" presName="composite" presStyleCnt="0"/>
      <dgm:spPr/>
    </dgm:pt>
    <dgm:pt modelId="{6A872788-9578-4541-8486-7165A4506BBC}" type="pres">
      <dgm:prSet presAssocID="{B935B432-CBFB-49C2-83D5-30F7D0139A1B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81D2418B-6CDB-4A00-81A6-2A652B60843E}" type="pres">
      <dgm:prSet presAssocID="{B935B432-CBFB-49C2-83D5-30F7D0139A1B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8F3B9A01-648F-4B93-83ED-BFB886C2B5C4}" type="presOf" srcId="{2266DB28-FF31-403C-9BD0-8DBA843EAABC}" destId="{BE729462-B27E-4271-AFB4-5717E830010D}" srcOrd="0" destOrd="0" presId="urn:microsoft.com/office/officeart/2005/8/layout/hList1"/>
    <dgm:cxn modelId="{8D14B717-EACF-4FFD-B02B-5074F22CACE2}" type="presOf" srcId="{B935B432-CBFB-49C2-83D5-30F7D0139A1B}" destId="{6A872788-9578-4541-8486-7165A4506BBC}" srcOrd="0" destOrd="0" presId="urn:microsoft.com/office/officeart/2005/8/layout/hList1"/>
    <dgm:cxn modelId="{830DC426-4799-486E-9A15-3A3711F0425C}" srcId="{B935B432-CBFB-49C2-83D5-30F7D0139A1B}" destId="{B7A0DBC5-A360-49EC-AB1E-691FF04E2036}" srcOrd="2" destOrd="0" parTransId="{F6BF6FE1-8433-4575-AEF7-27FEE951F983}" sibTransId="{1B161C7C-C8BC-47C2-B06F-17D78DC0DE57}"/>
    <dgm:cxn modelId="{57154529-4EC5-4C48-9A7C-A88974867DD5}" srcId="{2266DB28-FF31-403C-9BD0-8DBA843EAABC}" destId="{2BE93CA4-0ECA-41A3-877F-52113EF8AA57}" srcOrd="0" destOrd="0" parTransId="{71C582AE-C97E-4277-8097-C1B705AB019E}" sibTransId="{20ADD3BE-7084-4CB2-A2FC-86A2E3CD24C1}"/>
    <dgm:cxn modelId="{B49F5141-716C-4CDD-9E65-5DB63552533E}" srcId="{B935B432-CBFB-49C2-83D5-30F7D0139A1B}" destId="{2C9F63A8-20F5-46A4-B04E-9CC9D591047A}" srcOrd="1" destOrd="0" parTransId="{9470C8D8-222A-43AF-AD46-DD2AECE0CE09}" sibTransId="{00CDE4CC-A182-442A-8012-2D6F77EC296D}"/>
    <dgm:cxn modelId="{35AC3844-DF24-4788-B804-0912DDCA9B51}" srcId="{2BE93CA4-0ECA-41A3-877F-52113EF8AA57}" destId="{9CDDC84D-4C81-42B4-88D8-1B65A3024DBE}" srcOrd="1" destOrd="0" parTransId="{4843F086-D731-4E14-B869-10B907458042}" sibTransId="{9E640102-38A0-4D56-A0DA-6A5932935DA3}"/>
    <dgm:cxn modelId="{CA93C34A-4EF8-4E44-A33D-03E45B955EE3}" type="presOf" srcId="{9CDDC84D-4C81-42B4-88D8-1B65A3024DBE}" destId="{D02D2811-F206-4A3E-8D11-2313B82B8EB1}" srcOrd="0" destOrd="1" presId="urn:microsoft.com/office/officeart/2005/8/layout/hList1"/>
    <dgm:cxn modelId="{8B8E9574-B3EC-4AF4-867E-33A622A1C72D}" type="presOf" srcId="{2BE93CA4-0ECA-41A3-877F-52113EF8AA57}" destId="{14B39295-3662-4428-A0E7-0852F3F2BCC7}" srcOrd="0" destOrd="0" presId="urn:microsoft.com/office/officeart/2005/8/layout/hList1"/>
    <dgm:cxn modelId="{B0B07B89-EC62-4FB2-9DCA-1297D7033897}" type="presOf" srcId="{B7A0DBC5-A360-49EC-AB1E-691FF04E2036}" destId="{81D2418B-6CDB-4A00-81A6-2A652B60843E}" srcOrd="0" destOrd="2" presId="urn:microsoft.com/office/officeart/2005/8/layout/hList1"/>
    <dgm:cxn modelId="{EAA5F898-75DF-45BF-BAA2-4C2B1468168C}" type="presOf" srcId="{152B698B-FB80-41BB-9C41-08F826385943}" destId="{81D2418B-6CDB-4A00-81A6-2A652B60843E}" srcOrd="0" destOrd="0" presId="urn:microsoft.com/office/officeart/2005/8/layout/hList1"/>
    <dgm:cxn modelId="{788B92A9-3362-4560-A862-CF520BDF0F1A}" srcId="{B935B432-CBFB-49C2-83D5-30F7D0139A1B}" destId="{152B698B-FB80-41BB-9C41-08F826385943}" srcOrd="0" destOrd="0" parTransId="{690EEBB4-C52C-446C-88A2-28DA03324140}" sibTransId="{A7A3FEAA-25A7-4557-BFCE-981457224361}"/>
    <dgm:cxn modelId="{2D62C0B1-B6F8-42AB-BC56-64AEC96DEBE7}" srcId="{2266DB28-FF31-403C-9BD0-8DBA843EAABC}" destId="{B935B432-CBFB-49C2-83D5-30F7D0139A1B}" srcOrd="1" destOrd="0" parTransId="{EE4DB42A-7719-4191-850D-AF4122B5A53E}" sibTransId="{FD228363-B064-486E-8E74-4D8D57003A6A}"/>
    <dgm:cxn modelId="{1F6EECBE-7155-4C11-AC97-3B18CF9490F0}" type="presOf" srcId="{2C9F63A8-20F5-46A4-B04E-9CC9D591047A}" destId="{81D2418B-6CDB-4A00-81A6-2A652B60843E}" srcOrd="0" destOrd="1" presId="urn:microsoft.com/office/officeart/2005/8/layout/hList1"/>
    <dgm:cxn modelId="{E38128CC-8416-4074-AD54-5823DCAF031D}" srcId="{2BE93CA4-0ECA-41A3-877F-52113EF8AA57}" destId="{5D55A93C-CD7B-4DA2-85E7-650DDEBA3189}" srcOrd="0" destOrd="0" parTransId="{F42FEFB2-29DE-4CF8-82A3-BC8F76EB3AD1}" sibTransId="{C5BD3B87-BF9C-49B1-9C84-2598F248746D}"/>
    <dgm:cxn modelId="{FAB65FDE-2028-4774-96B2-E7842DEB0668}" type="presOf" srcId="{5D55A93C-CD7B-4DA2-85E7-650DDEBA3189}" destId="{D02D2811-F206-4A3E-8D11-2313B82B8EB1}" srcOrd="0" destOrd="0" presId="urn:microsoft.com/office/officeart/2005/8/layout/hList1"/>
    <dgm:cxn modelId="{C4979EBC-181D-46D8-AAFE-202740AD25D2}" type="presParOf" srcId="{BE729462-B27E-4271-AFB4-5717E830010D}" destId="{83466495-4B70-4941-BCB9-A71DB4CE010C}" srcOrd="0" destOrd="0" presId="urn:microsoft.com/office/officeart/2005/8/layout/hList1"/>
    <dgm:cxn modelId="{6F8C1C85-E28F-4AFB-B022-7C88582B5363}" type="presParOf" srcId="{83466495-4B70-4941-BCB9-A71DB4CE010C}" destId="{14B39295-3662-4428-A0E7-0852F3F2BCC7}" srcOrd="0" destOrd="0" presId="urn:microsoft.com/office/officeart/2005/8/layout/hList1"/>
    <dgm:cxn modelId="{0C1073CC-F2E6-4205-8784-B6B645C9B3B4}" type="presParOf" srcId="{83466495-4B70-4941-BCB9-A71DB4CE010C}" destId="{D02D2811-F206-4A3E-8D11-2313B82B8EB1}" srcOrd="1" destOrd="0" presId="urn:microsoft.com/office/officeart/2005/8/layout/hList1"/>
    <dgm:cxn modelId="{CBDE30FF-7773-40F8-BEB5-0B7A7F6B9D85}" type="presParOf" srcId="{BE729462-B27E-4271-AFB4-5717E830010D}" destId="{008F2612-9B84-44FF-8AF9-2B167D83ED73}" srcOrd="1" destOrd="0" presId="urn:microsoft.com/office/officeart/2005/8/layout/hList1"/>
    <dgm:cxn modelId="{72341C3F-6ADC-4D9E-97EB-6C8567AC1AEB}" type="presParOf" srcId="{BE729462-B27E-4271-AFB4-5717E830010D}" destId="{94484D60-85A0-40D3-B632-8C96082C0F01}" srcOrd="2" destOrd="0" presId="urn:microsoft.com/office/officeart/2005/8/layout/hList1"/>
    <dgm:cxn modelId="{288026F3-4377-40BC-AEA1-A45A1D266836}" type="presParOf" srcId="{94484D60-85A0-40D3-B632-8C96082C0F01}" destId="{6A872788-9578-4541-8486-7165A4506BBC}" srcOrd="0" destOrd="0" presId="urn:microsoft.com/office/officeart/2005/8/layout/hList1"/>
    <dgm:cxn modelId="{F9AB7A96-85A9-4B98-A40C-84EE73BD2D7B}" type="presParOf" srcId="{94484D60-85A0-40D3-B632-8C96082C0F01}" destId="{81D2418B-6CDB-4A00-81A6-2A652B60843E}" srcOrd="1" destOrd="0" presId="urn:microsoft.com/office/officeart/2005/8/layout/hList1"/>
  </dgm:cxnLst>
  <dgm:bg>
    <a:solidFill>
      <a:srgbClr val="458FB0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D2C6E20-DBC0-4EBF-8380-D5E91C1F8AB2}" type="doc">
      <dgm:prSet loTypeId="urn:microsoft.com/office/officeart/2008/layout/SquareAccent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EB1A2FC-D032-4216-ACB3-91D03B864EDF}">
      <dgm:prSet phldrT="[Text]" custT="1"/>
      <dgm:spPr/>
      <dgm:t>
        <a:bodyPr/>
        <a:lstStyle/>
        <a:p>
          <a:pPr algn="ctr"/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AVANTAJE	</a:t>
          </a:r>
        </a:p>
      </dgm:t>
    </dgm:pt>
    <dgm:pt modelId="{4E3740B1-0729-419D-9A60-3E23DE8A55DA}" type="parTrans" cxnId="{17D3384D-8FA2-4643-84C8-9AA43570DD21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006947-19AB-4AC6-AF71-BB8B8F032CF7}" type="sibTrans" cxnId="{17D3384D-8FA2-4643-84C8-9AA43570DD21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55ECD8-7127-45E7-AECC-916692B05A58}">
      <dgm:prSet phldrT="[Text]" custT="1"/>
      <dgm:spPr/>
      <dgm:t>
        <a:bodyPr/>
        <a:lstStyle/>
        <a:p>
          <a:pPr algn="just"/>
          <a:r>
            <a:rPr lang="ro-RO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Antioxidant, anti-inflamator</a:t>
          </a:r>
          <a:endParaRPr lang="en-US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D8D3E2-144D-436F-9B86-BD7F6B6EC3C9}" type="parTrans" cxnId="{2E44BF19-D585-40DD-8E79-757D445FC5BD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237B22-28B0-4553-8948-B4BF0119A831}" type="sibTrans" cxnId="{2E44BF19-D585-40DD-8E79-757D445FC5BD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A6E33A-8F38-4539-9266-643FB023BEC4}">
      <dgm:prSet phldrT="[Text]" custT="1"/>
      <dgm:spPr/>
      <dgm:t>
        <a:bodyPr/>
        <a:lstStyle/>
        <a:p>
          <a:r>
            <a:rPr lang="ro-RO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Psihotomimetic</a:t>
          </a:r>
          <a:endParaRPr lang="en-US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6E3BFB-6A8D-434B-B11F-70C0C19B1B62}" type="parTrans" cxnId="{7DC83B50-228C-490C-B43E-A151EE2D1D8A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F4A41E-ECF1-4356-B2BF-CBCFEE295E2E}" type="sibTrans" cxnId="{7DC83B50-228C-490C-B43E-A151EE2D1D8A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FAEEF8-9AA0-4B5E-8708-E4DF3FA3804C}">
      <dgm:prSet phldrT="[Text]" custT="1"/>
      <dgm:spPr/>
      <dgm:t>
        <a:bodyPr/>
        <a:lstStyle/>
        <a:p>
          <a:pPr algn="just"/>
          <a:r>
            <a:rPr lang="ro-RO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Biodisponibilitate crescută</a:t>
          </a:r>
        </a:p>
      </dgm:t>
    </dgm:pt>
    <dgm:pt modelId="{5DFE037C-932B-43D7-9EA5-F63311FADADC}" type="parTrans" cxnId="{5C677FC2-E858-4481-BA84-E0BF9844BE40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86CE64-C68A-48A4-8002-363D50793CF3}" type="sibTrans" cxnId="{5C677FC2-E858-4481-BA84-E0BF9844BE40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E2F3E7-346D-41CD-B6D8-CFD08B00CE0C}">
      <dgm:prSet phldrT="[Text]" custT="1"/>
      <dgm:spPr/>
      <dgm:t>
        <a:bodyPr/>
        <a:lstStyle/>
        <a:p>
          <a:pPr algn="ctr"/>
          <a:r>
            <a: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PROVOC</a:t>
          </a:r>
          <a:r>
            <a:rPr lang="ro-RO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ĂRI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1CC026-66DC-4705-9C37-FCAF750F2300}" type="parTrans" cxnId="{8585F2F4-0E02-461A-BC7F-2CA915027D08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2A4F1A-7E04-4C44-B537-97C0661B6194}" type="sibTrans" cxnId="{8585F2F4-0E02-461A-BC7F-2CA915027D08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1FA050-1DB6-44A0-99CE-FFD64DB4C09E}">
      <dgm:prSet phldrT="[Text]" custT="1"/>
      <dgm:spPr/>
      <dgm:t>
        <a:bodyPr/>
        <a:lstStyle/>
        <a:p>
          <a:r>
            <a:rPr lang="ro-RO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Afinitate pentru </a:t>
          </a:r>
          <a:r>
            <a:rPr lang="en-US" sz="2200" i="1" dirty="0">
              <a:latin typeface="Times New Roman" panose="02020603050405020304" pitchFamily="18" charset="0"/>
              <a:cs typeface="Times New Roman" panose="02020603050405020304" pitchFamily="18" charset="0"/>
            </a:rPr>
            <a:t>stratum corneum </a:t>
          </a:r>
        </a:p>
      </dgm:t>
    </dgm:pt>
    <dgm:pt modelId="{4128F8FD-531B-4C02-B7E0-D1D015D6069F}" type="parTrans" cxnId="{E439C900-81E7-439D-8696-DAF8BADCA786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A712DC-B224-400E-A6A7-97EF00EFFB96}" type="sibTrans" cxnId="{E439C900-81E7-439D-8696-DAF8BADCA786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6918FD-15EB-462B-916B-44D24A534AC5}">
      <dgm:prSet phldrT="[Text]" custT="1"/>
      <dgm:spPr/>
      <dgm:t>
        <a:bodyPr/>
        <a:lstStyle/>
        <a:p>
          <a:r>
            <a:rPr lang="ro-RO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Iritații localizate sau absorbție scăzută</a:t>
          </a:r>
          <a:endParaRPr lang="en-US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BC1CC4-0D7C-484A-8638-CFD662C5715A}" type="parTrans" cxnId="{FEEFA97B-BA63-4CB1-B937-B1A3B46D9BFE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5495D5-59C1-4042-B1BF-73C9C0631D04}" type="sibTrans" cxnId="{FEEFA97B-BA63-4CB1-B937-B1A3B46D9BFE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7DB28A-D841-4963-AE76-CF227A66D68C}">
      <dgm:prSet phldrT="[Text]" custT="1"/>
      <dgm:spPr/>
      <dgm:t>
        <a:bodyPr/>
        <a:lstStyle/>
        <a:p>
          <a:r>
            <a:rPr lang="ro-RO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Condiționată de metoda de livrare</a:t>
          </a:r>
          <a:endParaRPr lang="en-US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F441A4-7101-444A-B839-391F5A56DAC6}" type="parTrans" cxnId="{D1E11CC8-BA10-4655-8801-25917E5DFE64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AB68CA-9504-4DD1-A576-16214935192F}" type="sibTrans" cxnId="{D1E11CC8-BA10-4655-8801-25917E5DFE64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025653-96AF-46D4-9A02-DA16C10857B1}">
      <dgm:prSet phldrT="[Text]" custT="1"/>
      <dgm:spPr/>
      <dgm:t>
        <a:bodyPr/>
        <a:lstStyle/>
        <a:p>
          <a:pPr algn="just"/>
          <a:r>
            <a:rPr lang="ro-RO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G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reutate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moleculară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adecvată</a:t>
          </a:r>
          <a:r>
            <a:rPr lang="ro-RO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300-350 Da</a:t>
          </a:r>
          <a:r>
            <a:rPr lang="ro-RO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gm:t>
    </dgm:pt>
    <dgm:pt modelId="{FE39A805-4164-4B5A-8AC4-C34E0686B202}" type="parTrans" cxnId="{BE413A4E-4260-4C61-B513-847364983C6D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263698-F768-429F-A80B-340366C4076C}" type="sibTrans" cxnId="{BE413A4E-4260-4C61-B513-847364983C6D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1423CD-0028-4D57-8A58-34027198F2AD}">
      <dgm:prSet phldrT="[Text]" custT="1"/>
      <dgm:spPr/>
      <dgm:t>
        <a:bodyPr/>
        <a:lstStyle/>
        <a:p>
          <a:pPr algn="just"/>
          <a:r>
            <a:rPr lang="ro-RO" sz="2200">
              <a:latin typeface="Times New Roman" panose="02020603050405020304" pitchFamily="18" charset="0"/>
              <a:cs typeface="Times New Roman" panose="02020603050405020304" pitchFamily="18" charset="0"/>
            </a:rPr>
            <a:t>Punct de topire favorabil (</a:t>
          </a:r>
          <a:r>
            <a:rPr lang="en-US" sz="2200"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66-67°C</a:t>
          </a:r>
          <a:r>
            <a:rPr lang="ro-RO" sz="2200"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) – auto-emulsionant </a:t>
          </a:r>
          <a:endParaRPr lang="ro-RO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D73F37-A9D7-4AFC-B357-1D6E27900739}" type="parTrans" cxnId="{DFE7857E-26B0-4EF0-8FF0-E402AB040EFC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E61A0B-0139-41DE-9969-B2D6D91CB485}" type="sibTrans" cxnId="{DFE7857E-26B0-4EF0-8FF0-E402AB040EFC}">
      <dgm:prSet/>
      <dgm:spPr/>
      <dgm:t>
        <a:bodyPr/>
        <a:lstStyle/>
        <a:p>
          <a:endParaRPr lang="en-US" sz="2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867628-18AC-4839-8CAE-B1B9C9D9CECB}">
      <dgm:prSet phldrT="[Text]" custT="1"/>
      <dgm:spPr/>
      <dgm:t>
        <a:bodyPr/>
        <a:lstStyle/>
        <a:p>
          <a:r>
            <a:rPr lang="ro-RO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Lipofilicitate crescută (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logP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6-7</a:t>
          </a:r>
          <a:r>
            <a:rPr lang="ro-RO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2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740941-9671-4D5D-B2D2-68B62E528266}" type="parTrans" cxnId="{176EC6D3-0976-4D66-A697-24CB8C2FEA10}">
      <dgm:prSet/>
      <dgm:spPr/>
      <dgm:t>
        <a:bodyPr/>
        <a:lstStyle/>
        <a:p>
          <a:endParaRPr lang="en-US" sz="2200"/>
        </a:p>
      </dgm:t>
    </dgm:pt>
    <dgm:pt modelId="{2CFBBED0-EF71-4F22-813B-6B5E4EC3A0AC}" type="sibTrans" cxnId="{176EC6D3-0976-4D66-A697-24CB8C2FEA10}">
      <dgm:prSet/>
      <dgm:spPr/>
      <dgm:t>
        <a:bodyPr/>
        <a:lstStyle/>
        <a:p>
          <a:endParaRPr lang="en-US" sz="2200"/>
        </a:p>
      </dgm:t>
    </dgm:pt>
    <dgm:pt modelId="{A124F08D-BFD7-487F-B736-D69230608318}">
      <dgm:prSet phldrT="[Text]" custT="1"/>
      <dgm:spPr/>
      <dgm:t>
        <a:bodyPr/>
        <a:lstStyle/>
        <a:p>
          <a:r>
            <a:rPr lang="ro-RO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olubilitate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apoasă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slabă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 (2-10 </a:t>
          </a:r>
          <a:r>
            <a:rPr lang="el-GR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μ</a:t>
          </a:r>
          <a:r>
            <a:rPr lang="en-US" sz="2200" dirty="0">
              <a:latin typeface="Times New Roman" panose="02020603050405020304" pitchFamily="18" charset="0"/>
              <a:cs typeface="Times New Roman" panose="02020603050405020304" pitchFamily="18" charset="0"/>
            </a:rPr>
            <a:t>g/mL)</a:t>
          </a:r>
        </a:p>
      </dgm:t>
    </dgm:pt>
    <dgm:pt modelId="{7A5A5C7D-E718-4ECB-A052-897E1A49DCE8}" type="parTrans" cxnId="{D34584F8-0483-4E0D-ABCC-AA499CE01AC5}">
      <dgm:prSet/>
      <dgm:spPr/>
      <dgm:t>
        <a:bodyPr/>
        <a:lstStyle/>
        <a:p>
          <a:endParaRPr lang="en-US" sz="2200"/>
        </a:p>
      </dgm:t>
    </dgm:pt>
    <dgm:pt modelId="{CBA1AB7C-4EE6-41DA-A7A7-C075FF31D9C8}" type="sibTrans" cxnId="{D34584F8-0483-4E0D-ABCC-AA499CE01AC5}">
      <dgm:prSet/>
      <dgm:spPr/>
      <dgm:t>
        <a:bodyPr/>
        <a:lstStyle/>
        <a:p>
          <a:endParaRPr lang="en-US" sz="2200"/>
        </a:p>
      </dgm:t>
    </dgm:pt>
    <dgm:pt modelId="{BF415D23-0E7E-436D-B7AE-6D2400B536A9}" type="pres">
      <dgm:prSet presAssocID="{1D2C6E20-DBC0-4EBF-8380-D5E91C1F8AB2}" presName="layout" presStyleCnt="0">
        <dgm:presLayoutVars>
          <dgm:chMax/>
          <dgm:chPref/>
          <dgm:dir/>
          <dgm:resizeHandles/>
        </dgm:presLayoutVars>
      </dgm:prSet>
      <dgm:spPr/>
    </dgm:pt>
    <dgm:pt modelId="{C879D616-755B-4832-9EE8-0106003AF874}" type="pres">
      <dgm:prSet presAssocID="{3EB1A2FC-D032-4216-ACB3-91D03B864EDF}" presName="root" presStyleCnt="0">
        <dgm:presLayoutVars>
          <dgm:chMax/>
          <dgm:chPref/>
        </dgm:presLayoutVars>
      </dgm:prSet>
      <dgm:spPr/>
    </dgm:pt>
    <dgm:pt modelId="{B37B008D-7BF3-4DEA-AA7B-B584B677914C}" type="pres">
      <dgm:prSet presAssocID="{3EB1A2FC-D032-4216-ACB3-91D03B864EDF}" presName="rootComposite" presStyleCnt="0">
        <dgm:presLayoutVars/>
      </dgm:prSet>
      <dgm:spPr/>
    </dgm:pt>
    <dgm:pt modelId="{7FDA5742-02BC-4D42-8C3D-8A251F904F3B}" type="pres">
      <dgm:prSet presAssocID="{3EB1A2FC-D032-4216-ACB3-91D03B864EDF}" presName="ParentAccent" presStyleLbl="alignNode1" presStyleIdx="0" presStyleCnt="2"/>
      <dgm:spPr/>
    </dgm:pt>
    <dgm:pt modelId="{412735C0-D38B-4530-8688-17CD0F4C8397}" type="pres">
      <dgm:prSet presAssocID="{3EB1A2FC-D032-4216-ACB3-91D03B864EDF}" presName="ParentSmallAccent" presStyleLbl="fgAcc1" presStyleIdx="0" presStyleCnt="2"/>
      <dgm:spPr/>
    </dgm:pt>
    <dgm:pt modelId="{E72323B8-3816-4123-854E-77E893AEFC59}" type="pres">
      <dgm:prSet presAssocID="{3EB1A2FC-D032-4216-ACB3-91D03B864EDF}" presName="Parent" presStyleLbl="revTx" presStyleIdx="0" presStyleCnt="12">
        <dgm:presLayoutVars>
          <dgm:chMax/>
          <dgm:chPref val="4"/>
          <dgm:bulletEnabled val="1"/>
        </dgm:presLayoutVars>
      </dgm:prSet>
      <dgm:spPr/>
    </dgm:pt>
    <dgm:pt modelId="{F3657A55-34F5-434B-91EB-47E17C0C4CC6}" type="pres">
      <dgm:prSet presAssocID="{3EB1A2FC-D032-4216-ACB3-91D03B864EDF}" presName="childShape" presStyleCnt="0">
        <dgm:presLayoutVars>
          <dgm:chMax val="0"/>
          <dgm:chPref val="0"/>
        </dgm:presLayoutVars>
      </dgm:prSet>
      <dgm:spPr/>
    </dgm:pt>
    <dgm:pt modelId="{BD1DDEEB-732E-4519-B936-A3E8579617A7}" type="pres">
      <dgm:prSet presAssocID="{8D55ECD8-7127-45E7-AECC-916692B05A58}" presName="childComposite" presStyleCnt="0">
        <dgm:presLayoutVars>
          <dgm:chMax val="0"/>
          <dgm:chPref val="0"/>
        </dgm:presLayoutVars>
      </dgm:prSet>
      <dgm:spPr/>
    </dgm:pt>
    <dgm:pt modelId="{9F716F48-8EF7-48BF-8D96-C5F7D00C5AA8}" type="pres">
      <dgm:prSet presAssocID="{8D55ECD8-7127-45E7-AECC-916692B05A58}" presName="ChildAccent" presStyleLbl="solidFgAcc1" presStyleIdx="0" presStyleCnt="10"/>
      <dgm:spPr/>
    </dgm:pt>
    <dgm:pt modelId="{0CA47CEC-746C-4FC6-9713-B546BD01ACD6}" type="pres">
      <dgm:prSet presAssocID="{8D55ECD8-7127-45E7-AECC-916692B05A58}" presName="Child" presStyleLbl="revTx" presStyleIdx="1" presStyleCnt="12">
        <dgm:presLayoutVars>
          <dgm:chMax val="0"/>
          <dgm:chPref val="0"/>
          <dgm:bulletEnabled val="1"/>
        </dgm:presLayoutVars>
      </dgm:prSet>
      <dgm:spPr/>
    </dgm:pt>
    <dgm:pt modelId="{A7B49E02-C4DC-42C7-95F8-9C79579B375F}" type="pres">
      <dgm:prSet presAssocID="{18A6E33A-8F38-4539-9266-643FB023BEC4}" presName="childComposite" presStyleCnt="0">
        <dgm:presLayoutVars>
          <dgm:chMax val="0"/>
          <dgm:chPref val="0"/>
        </dgm:presLayoutVars>
      </dgm:prSet>
      <dgm:spPr/>
    </dgm:pt>
    <dgm:pt modelId="{E455EDE3-C4E6-4CB7-A2B7-535E2E63B6AC}" type="pres">
      <dgm:prSet presAssocID="{18A6E33A-8F38-4539-9266-643FB023BEC4}" presName="ChildAccent" presStyleLbl="solidFgAcc1" presStyleIdx="1" presStyleCnt="10"/>
      <dgm:spPr/>
    </dgm:pt>
    <dgm:pt modelId="{6BF306A1-21B3-4398-8735-7FA4DF040BE6}" type="pres">
      <dgm:prSet presAssocID="{18A6E33A-8F38-4539-9266-643FB023BEC4}" presName="Child" presStyleLbl="revTx" presStyleIdx="2" presStyleCnt="12">
        <dgm:presLayoutVars>
          <dgm:chMax val="0"/>
          <dgm:chPref val="0"/>
          <dgm:bulletEnabled val="1"/>
        </dgm:presLayoutVars>
      </dgm:prSet>
      <dgm:spPr/>
    </dgm:pt>
    <dgm:pt modelId="{298BA7DD-B519-46D2-AB56-13056B73CAFA}" type="pres">
      <dgm:prSet presAssocID="{D4FAEEF8-9AA0-4B5E-8708-E4DF3FA3804C}" presName="childComposite" presStyleCnt="0">
        <dgm:presLayoutVars>
          <dgm:chMax val="0"/>
          <dgm:chPref val="0"/>
        </dgm:presLayoutVars>
      </dgm:prSet>
      <dgm:spPr/>
    </dgm:pt>
    <dgm:pt modelId="{1F4F6724-4E0B-41C5-8E8C-C7C34579FAD4}" type="pres">
      <dgm:prSet presAssocID="{D4FAEEF8-9AA0-4B5E-8708-E4DF3FA3804C}" presName="ChildAccent" presStyleLbl="solidFgAcc1" presStyleIdx="2" presStyleCnt="10"/>
      <dgm:spPr/>
    </dgm:pt>
    <dgm:pt modelId="{1B87A637-6DFD-406B-9932-99A5F5E135A2}" type="pres">
      <dgm:prSet presAssocID="{D4FAEEF8-9AA0-4B5E-8708-E4DF3FA3804C}" presName="Child" presStyleLbl="revTx" presStyleIdx="3" presStyleCnt="12">
        <dgm:presLayoutVars>
          <dgm:chMax val="0"/>
          <dgm:chPref val="0"/>
          <dgm:bulletEnabled val="1"/>
        </dgm:presLayoutVars>
      </dgm:prSet>
      <dgm:spPr/>
    </dgm:pt>
    <dgm:pt modelId="{45F02160-1079-480A-A862-C7EF120F9A4B}" type="pres">
      <dgm:prSet presAssocID="{87025653-96AF-46D4-9A02-DA16C10857B1}" presName="childComposite" presStyleCnt="0">
        <dgm:presLayoutVars>
          <dgm:chMax val="0"/>
          <dgm:chPref val="0"/>
        </dgm:presLayoutVars>
      </dgm:prSet>
      <dgm:spPr/>
    </dgm:pt>
    <dgm:pt modelId="{7796736D-7EBE-473E-B1D4-6348AB6AAE4B}" type="pres">
      <dgm:prSet presAssocID="{87025653-96AF-46D4-9A02-DA16C10857B1}" presName="ChildAccent" presStyleLbl="solidFgAcc1" presStyleIdx="3" presStyleCnt="10"/>
      <dgm:spPr/>
    </dgm:pt>
    <dgm:pt modelId="{3FEAB6E4-BD7F-47B9-B199-9DB99CFDC574}" type="pres">
      <dgm:prSet presAssocID="{87025653-96AF-46D4-9A02-DA16C10857B1}" presName="Child" presStyleLbl="revTx" presStyleIdx="4" presStyleCnt="12">
        <dgm:presLayoutVars>
          <dgm:chMax val="0"/>
          <dgm:chPref val="0"/>
          <dgm:bulletEnabled val="1"/>
        </dgm:presLayoutVars>
      </dgm:prSet>
      <dgm:spPr/>
    </dgm:pt>
    <dgm:pt modelId="{18E528E2-7B27-4528-B34C-382ECC7978BD}" type="pres">
      <dgm:prSet presAssocID="{171423CD-0028-4D57-8A58-34027198F2AD}" presName="childComposite" presStyleCnt="0">
        <dgm:presLayoutVars>
          <dgm:chMax val="0"/>
          <dgm:chPref val="0"/>
        </dgm:presLayoutVars>
      </dgm:prSet>
      <dgm:spPr/>
    </dgm:pt>
    <dgm:pt modelId="{A8CC83E3-1EC4-4433-9E9D-8D944DADF5C3}" type="pres">
      <dgm:prSet presAssocID="{171423CD-0028-4D57-8A58-34027198F2AD}" presName="ChildAccent" presStyleLbl="solidFgAcc1" presStyleIdx="4" presStyleCnt="10"/>
      <dgm:spPr/>
    </dgm:pt>
    <dgm:pt modelId="{2D85917E-DF94-4C60-87AE-FAD038BFCC30}" type="pres">
      <dgm:prSet presAssocID="{171423CD-0028-4D57-8A58-34027198F2AD}" presName="Child" presStyleLbl="revTx" presStyleIdx="5" presStyleCnt="12">
        <dgm:presLayoutVars>
          <dgm:chMax val="0"/>
          <dgm:chPref val="0"/>
          <dgm:bulletEnabled val="1"/>
        </dgm:presLayoutVars>
      </dgm:prSet>
      <dgm:spPr/>
    </dgm:pt>
    <dgm:pt modelId="{EEBF37EA-440E-4D70-B6F1-1E70444EE11D}" type="pres">
      <dgm:prSet presAssocID="{71E2F3E7-346D-41CD-B6D8-CFD08B00CE0C}" presName="root" presStyleCnt="0">
        <dgm:presLayoutVars>
          <dgm:chMax/>
          <dgm:chPref/>
        </dgm:presLayoutVars>
      </dgm:prSet>
      <dgm:spPr/>
    </dgm:pt>
    <dgm:pt modelId="{33AF5650-9CEE-482C-923D-227B350741E1}" type="pres">
      <dgm:prSet presAssocID="{71E2F3E7-346D-41CD-B6D8-CFD08B00CE0C}" presName="rootComposite" presStyleCnt="0">
        <dgm:presLayoutVars/>
      </dgm:prSet>
      <dgm:spPr/>
    </dgm:pt>
    <dgm:pt modelId="{8652863C-4E7A-45C4-B3EF-E02874B0DA18}" type="pres">
      <dgm:prSet presAssocID="{71E2F3E7-346D-41CD-B6D8-CFD08B00CE0C}" presName="ParentAccent" presStyleLbl="alignNode1" presStyleIdx="1" presStyleCnt="2"/>
      <dgm:spPr/>
    </dgm:pt>
    <dgm:pt modelId="{226A7222-5F08-4257-9D0D-B7F5CD9332D7}" type="pres">
      <dgm:prSet presAssocID="{71E2F3E7-346D-41CD-B6D8-CFD08B00CE0C}" presName="ParentSmallAccent" presStyleLbl="fgAcc1" presStyleIdx="1" presStyleCnt="2"/>
      <dgm:spPr/>
    </dgm:pt>
    <dgm:pt modelId="{B01EF584-4307-432B-818F-5CF1EE70FADC}" type="pres">
      <dgm:prSet presAssocID="{71E2F3E7-346D-41CD-B6D8-CFD08B00CE0C}" presName="Parent" presStyleLbl="revTx" presStyleIdx="6" presStyleCnt="12">
        <dgm:presLayoutVars>
          <dgm:chMax/>
          <dgm:chPref val="4"/>
          <dgm:bulletEnabled val="1"/>
        </dgm:presLayoutVars>
      </dgm:prSet>
      <dgm:spPr/>
    </dgm:pt>
    <dgm:pt modelId="{D968EE77-3A7A-46F3-9ADA-1A2EA473458F}" type="pres">
      <dgm:prSet presAssocID="{71E2F3E7-346D-41CD-B6D8-CFD08B00CE0C}" presName="childShape" presStyleCnt="0">
        <dgm:presLayoutVars>
          <dgm:chMax val="0"/>
          <dgm:chPref val="0"/>
        </dgm:presLayoutVars>
      </dgm:prSet>
      <dgm:spPr/>
    </dgm:pt>
    <dgm:pt modelId="{02F539A1-86CE-4AB1-BB5E-9DFFBF0447CF}" type="pres">
      <dgm:prSet presAssocID="{A81FA050-1DB6-44A0-99CE-FFD64DB4C09E}" presName="childComposite" presStyleCnt="0">
        <dgm:presLayoutVars>
          <dgm:chMax val="0"/>
          <dgm:chPref val="0"/>
        </dgm:presLayoutVars>
      </dgm:prSet>
      <dgm:spPr/>
    </dgm:pt>
    <dgm:pt modelId="{0F486060-7A8B-47B6-A316-68CEE45E6132}" type="pres">
      <dgm:prSet presAssocID="{A81FA050-1DB6-44A0-99CE-FFD64DB4C09E}" presName="ChildAccent" presStyleLbl="solidFgAcc1" presStyleIdx="5" presStyleCnt="10"/>
      <dgm:spPr/>
    </dgm:pt>
    <dgm:pt modelId="{B6A5BA68-5BF7-4485-8C7A-16B608BFEFCA}" type="pres">
      <dgm:prSet presAssocID="{A81FA050-1DB6-44A0-99CE-FFD64DB4C09E}" presName="Child" presStyleLbl="revTx" presStyleIdx="7" presStyleCnt="12">
        <dgm:presLayoutVars>
          <dgm:chMax val="0"/>
          <dgm:chPref val="0"/>
          <dgm:bulletEnabled val="1"/>
        </dgm:presLayoutVars>
      </dgm:prSet>
      <dgm:spPr/>
    </dgm:pt>
    <dgm:pt modelId="{A5AB98A2-6509-433D-A9EA-DB662A635FA7}" type="pres">
      <dgm:prSet presAssocID="{A36918FD-15EB-462B-916B-44D24A534AC5}" presName="childComposite" presStyleCnt="0">
        <dgm:presLayoutVars>
          <dgm:chMax val="0"/>
          <dgm:chPref val="0"/>
        </dgm:presLayoutVars>
      </dgm:prSet>
      <dgm:spPr/>
    </dgm:pt>
    <dgm:pt modelId="{0FFDEC66-8D29-46EA-B49E-41519EB06964}" type="pres">
      <dgm:prSet presAssocID="{A36918FD-15EB-462B-916B-44D24A534AC5}" presName="ChildAccent" presStyleLbl="solidFgAcc1" presStyleIdx="6" presStyleCnt="10"/>
      <dgm:spPr/>
    </dgm:pt>
    <dgm:pt modelId="{44B92AA8-2931-4731-ABD4-6C3346C0B0AD}" type="pres">
      <dgm:prSet presAssocID="{A36918FD-15EB-462B-916B-44D24A534AC5}" presName="Child" presStyleLbl="revTx" presStyleIdx="8" presStyleCnt="12">
        <dgm:presLayoutVars>
          <dgm:chMax val="0"/>
          <dgm:chPref val="0"/>
          <dgm:bulletEnabled val="1"/>
        </dgm:presLayoutVars>
      </dgm:prSet>
      <dgm:spPr/>
    </dgm:pt>
    <dgm:pt modelId="{E2053029-EB7C-4DE4-99CC-7C54B01BDA17}" type="pres">
      <dgm:prSet presAssocID="{C77DB28A-D841-4963-AE76-CF227A66D68C}" presName="childComposite" presStyleCnt="0">
        <dgm:presLayoutVars>
          <dgm:chMax val="0"/>
          <dgm:chPref val="0"/>
        </dgm:presLayoutVars>
      </dgm:prSet>
      <dgm:spPr/>
    </dgm:pt>
    <dgm:pt modelId="{2B55F69A-C641-4CA4-A9CB-F9E291AB8208}" type="pres">
      <dgm:prSet presAssocID="{C77DB28A-D841-4963-AE76-CF227A66D68C}" presName="ChildAccent" presStyleLbl="solidFgAcc1" presStyleIdx="7" presStyleCnt="10"/>
      <dgm:spPr/>
    </dgm:pt>
    <dgm:pt modelId="{4F7FD2EB-5C42-4445-A0F3-94519678DB9A}" type="pres">
      <dgm:prSet presAssocID="{C77DB28A-D841-4963-AE76-CF227A66D68C}" presName="Child" presStyleLbl="revTx" presStyleIdx="9" presStyleCnt="12">
        <dgm:presLayoutVars>
          <dgm:chMax val="0"/>
          <dgm:chPref val="0"/>
          <dgm:bulletEnabled val="1"/>
        </dgm:presLayoutVars>
      </dgm:prSet>
      <dgm:spPr/>
    </dgm:pt>
    <dgm:pt modelId="{B796C6A5-3746-4A49-AB06-5F26AFC4AFB1}" type="pres">
      <dgm:prSet presAssocID="{92867628-18AC-4839-8CAE-B1B9C9D9CECB}" presName="childComposite" presStyleCnt="0">
        <dgm:presLayoutVars>
          <dgm:chMax val="0"/>
          <dgm:chPref val="0"/>
        </dgm:presLayoutVars>
      </dgm:prSet>
      <dgm:spPr/>
    </dgm:pt>
    <dgm:pt modelId="{DAAF18A2-3E36-4E58-AD48-5C00F5A9B124}" type="pres">
      <dgm:prSet presAssocID="{92867628-18AC-4839-8CAE-B1B9C9D9CECB}" presName="ChildAccent" presStyleLbl="solidFgAcc1" presStyleIdx="8" presStyleCnt="10"/>
      <dgm:spPr/>
    </dgm:pt>
    <dgm:pt modelId="{A7F7EC94-D072-4D82-8DBD-EA335E3E8569}" type="pres">
      <dgm:prSet presAssocID="{92867628-18AC-4839-8CAE-B1B9C9D9CECB}" presName="Child" presStyleLbl="revTx" presStyleIdx="10" presStyleCnt="12">
        <dgm:presLayoutVars>
          <dgm:chMax val="0"/>
          <dgm:chPref val="0"/>
          <dgm:bulletEnabled val="1"/>
        </dgm:presLayoutVars>
      </dgm:prSet>
      <dgm:spPr/>
    </dgm:pt>
    <dgm:pt modelId="{70606F41-40C2-403D-B4A4-6D19A4BF6DBA}" type="pres">
      <dgm:prSet presAssocID="{A124F08D-BFD7-487F-B736-D69230608318}" presName="childComposite" presStyleCnt="0">
        <dgm:presLayoutVars>
          <dgm:chMax val="0"/>
          <dgm:chPref val="0"/>
        </dgm:presLayoutVars>
      </dgm:prSet>
      <dgm:spPr/>
    </dgm:pt>
    <dgm:pt modelId="{C2AC4120-436A-432A-9ECE-F4667208A802}" type="pres">
      <dgm:prSet presAssocID="{A124F08D-BFD7-487F-B736-D69230608318}" presName="ChildAccent" presStyleLbl="solidFgAcc1" presStyleIdx="9" presStyleCnt="10"/>
      <dgm:spPr/>
    </dgm:pt>
    <dgm:pt modelId="{2FD10ECD-220C-471A-8502-006DA44E609A}" type="pres">
      <dgm:prSet presAssocID="{A124F08D-BFD7-487F-B736-D69230608318}" presName="Child" presStyleLbl="revTx" presStyleIdx="11" presStyleCnt="12">
        <dgm:presLayoutVars>
          <dgm:chMax val="0"/>
          <dgm:chPref val="0"/>
          <dgm:bulletEnabled val="1"/>
        </dgm:presLayoutVars>
      </dgm:prSet>
      <dgm:spPr/>
    </dgm:pt>
  </dgm:ptLst>
  <dgm:cxnLst>
    <dgm:cxn modelId="{E439C900-81E7-439D-8696-DAF8BADCA786}" srcId="{71E2F3E7-346D-41CD-B6D8-CFD08B00CE0C}" destId="{A81FA050-1DB6-44A0-99CE-FFD64DB4C09E}" srcOrd="0" destOrd="0" parTransId="{4128F8FD-531B-4C02-B7E0-D1D015D6069F}" sibTransId="{52A712DC-B224-400E-A6A7-97EF00EFFB96}"/>
    <dgm:cxn modelId="{A58FF50B-964F-43DB-9F1A-0A6AD3E3EF6B}" type="presOf" srcId="{8D55ECD8-7127-45E7-AECC-916692B05A58}" destId="{0CA47CEC-746C-4FC6-9713-B546BD01ACD6}" srcOrd="0" destOrd="0" presId="urn:microsoft.com/office/officeart/2008/layout/SquareAccentList"/>
    <dgm:cxn modelId="{64822713-EE5A-469E-8580-24EFCCF7323B}" type="presOf" srcId="{92867628-18AC-4839-8CAE-B1B9C9D9CECB}" destId="{A7F7EC94-D072-4D82-8DBD-EA335E3E8569}" srcOrd="0" destOrd="0" presId="urn:microsoft.com/office/officeart/2008/layout/SquareAccentList"/>
    <dgm:cxn modelId="{2E44BF19-D585-40DD-8E79-757D445FC5BD}" srcId="{3EB1A2FC-D032-4216-ACB3-91D03B864EDF}" destId="{8D55ECD8-7127-45E7-AECC-916692B05A58}" srcOrd="0" destOrd="0" parTransId="{11D8D3E2-144D-436F-9B86-BD7F6B6EC3C9}" sibTransId="{F4237B22-28B0-4553-8948-B4BF0119A831}"/>
    <dgm:cxn modelId="{2B68A21A-9399-43A9-97FD-6FA20A517203}" type="presOf" srcId="{A36918FD-15EB-462B-916B-44D24A534AC5}" destId="{44B92AA8-2931-4731-ABD4-6C3346C0B0AD}" srcOrd="0" destOrd="0" presId="urn:microsoft.com/office/officeart/2008/layout/SquareAccentList"/>
    <dgm:cxn modelId="{C26BA538-720B-480A-9B19-EFF9E8A445AD}" type="presOf" srcId="{D4FAEEF8-9AA0-4B5E-8708-E4DF3FA3804C}" destId="{1B87A637-6DFD-406B-9932-99A5F5E135A2}" srcOrd="0" destOrd="0" presId="urn:microsoft.com/office/officeart/2008/layout/SquareAccentList"/>
    <dgm:cxn modelId="{8B0F183A-DA0A-4F69-9DD3-A274A156BBDC}" type="presOf" srcId="{A124F08D-BFD7-487F-B736-D69230608318}" destId="{2FD10ECD-220C-471A-8502-006DA44E609A}" srcOrd="0" destOrd="0" presId="urn:microsoft.com/office/officeart/2008/layout/SquareAccentList"/>
    <dgm:cxn modelId="{17D3384D-8FA2-4643-84C8-9AA43570DD21}" srcId="{1D2C6E20-DBC0-4EBF-8380-D5E91C1F8AB2}" destId="{3EB1A2FC-D032-4216-ACB3-91D03B864EDF}" srcOrd="0" destOrd="0" parTransId="{4E3740B1-0729-419D-9A60-3E23DE8A55DA}" sibTransId="{1A006947-19AB-4AC6-AF71-BB8B8F032CF7}"/>
    <dgm:cxn modelId="{BE413A4E-4260-4C61-B513-847364983C6D}" srcId="{3EB1A2FC-D032-4216-ACB3-91D03B864EDF}" destId="{87025653-96AF-46D4-9A02-DA16C10857B1}" srcOrd="3" destOrd="0" parTransId="{FE39A805-4164-4B5A-8AC4-C34E0686B202}" sibTransId="{06263698-F768-429F-A80B-340366C4076C}"/>
    <dgm:cxn modelId="{7DC83B50-228C-490C-B43E-A151EE2D1D8A}" srcId="{3EB1A2FC-D032-4216-ACB3-91D03B864EDF}" destId="{18A6E33A-8F38-4539-9266-643FB023BEC4}" srcOrd="1" destOrd="0" parTransId="{836E3BFB-6A8D-434B-B11F-70C0C19B1B62}" sibTransId="{ECF4A41E-ECF1-4356-B2BF-CBCFEE295E2E}"/>
    <dgm:cxn modelId="{FEEFA97B-BA63-4CB1-B937-B1A3B46D9BFE}" srcId="{71E2F3E7-346D-41CD-B6D8-CFD08B00CE0C}" destId="{A36918FD-15EB-462B-916B-44D24A534AC5}" srcOrd="1" destOrd="0" parTransId="{3FBC1CC4-0D7C-484A-8638-CFD662C5715A}" sibTransId="{415495D5-59C1-4042-B1BF-73C9C0631D04}"/>
    <dgm:cxn modelId="{8972507C-9519-46AE-8516-081FE2A7E7D4}" type="presOf" srcId="{3EB1A2FC-D032-4216-ACB3-91D03B864EDF}" destId="{E72323B8-3816-4123-854E-77E893AEFC59}" srcOrd="0" destOrd="0" presId="urn:microsoft.com/office/officeart/2008/layout/SquareAccentList"/>
    <dgm:cxn modelId="{DFE7857E-26B0-4EF0-8FF0-E402AB040EFC}" srcId="{3EB1A2FC-D032-4216-ACB3-91D03B864EDF}" destId="{171423CD-0028-4D57-8A58-34027198F2AD}" srcOrd="4" destOrd="0" parTransId="{D3D73F37-A9D7-4AFC-B357-1D6E27900739}" sibTransId="{6CE61A0B-0139-41DE-9969-B2D6D91CB485}"/>
    <dgm:cxn modelId="{F94E1281-09C4-43D2-A1BF-52384B2FB0A9}" type="presOf" srcId="{18A6E33A-8F38-4539-9266-643FB023BEC4}" destId="{6BF306A1-21B3-4398-8735-7FA4DF040BE6}" srcOrd="0" destOrd="0" presId="urn:microsoft.com/office/officeart/2008/layout/SquareAccentList"/>
    <dgm:cxn modelId="{0A7B73A6-E237-43FE-BEB8-F19C325077B2}" type="presOf" srcId="{1D2C6E20-DBC0-4EBF-8380-D5E91C1F8AB2}" destId="{BF415D23-0E7E-436D-B7AE-6D2400B536A9}" srcOrd="0" destOrd="0" presId="urn:microsoft.com/office/officeart/2008/layout/SquareAccentList"/>
    <dgm:cxn modelId="{8A325BC1-37B3-4D90-BF1B-67C458E72D04}" type="presOf" srcId="{A81FA050-1DB6-44A0-99CE-FFD64DB4C09E}" destId="{B6A5BA68-5BF7-4485-8C7A-16B608BFEFCA}" srcOrd="0" destOrd="0" presId="urn:microsoft.com/office/officeart/2008/layout/SquareAccentList"/>
    <dgm:cxn modelId="{5C677FC2-E858-4481-BA84-E0BF9844BE40}" srcId="{3EB1A2FC-D032-4216-ACB3-91D03B864EDF}" destId="{D4FAEEF8-9AA0-4B5E-8708-E4DF3FA3804C}" srcOrd="2" destOrd="0" parTransId="{5DFE037C-932B-43D7-9EA5-F63311FADADC}" sibTransId="{0386CE64-C68A-48A4-8002-363D50793CF3}"/>
    <dgm:cxn modelId="{D1E11CC8-BA10-4655-8801-25917E5DFE64}" srcId="{71E2F3E7-346D-41CD-B6D8-CFD08B00CE0C}" destId="{C77DB28A-D841-4963-AE76-CF227A66D68C}" srcOrd="2" destOrd="0" parTransId="{A0F441A4-7101-444A-B839-391F5A56DAC6}" sibTransId="{BEAB68CA-9504-4DD1-A576-16214935192F}"/>
    <dgm:cxn modelId="{F2ABB8D3-1BDC-47F4-8D95-5AB030FD7001}" type="presOf" srcId="{171423CD-0028-4D57-8A58-34027198F2AD}" destId="{2D85917E-DF94-4C60-87AE-FAD038BFCC30}" srcOrd="0" destOrd="0" presId="urn:microsoft.com/office/officeart/2008/layout/SquareAccentList"/>
    <dgm:cxn modelId="{176EC6D3-0976-4D66-A697-24CB8C2FEA10}" srcId="{71E2F3E7-346D-41CD-B6D8-CFD08B00CE0C}" destId="{92867628-18AC-4839-8CAE-B1B9C9D9CECB}" srcOrd="3" destOrd="0" parTransId="{0C740941-9671-4D5D-B2D2-68B62E528266}" sibTransId="{2CFBBED0-EF71-4F22-813B-6B5E4EC3A0AC}"/>
    <dgm:cxn modelId="{F4902EE4-0E8D-4AF6-BE4B-49695EB976E2}" type="presOf" srcId="{71E2F3E7-346D-41CD-B6D8-CFD08B00CE0C}" destId="{B01EF584-4307-432B-818F-5CF1EE70FADC}" srcOrd="0" destOrd="0" presId="urn:microsoft.com/office/officeart/2008/layout/SquareAccentList"/>
    <dgm:cxn modelId="{D4BE85ED-8786-44FD-9BE7-766F2CAAD35B}" type="presOf" srcId="{C77DB28A-D841-4963-AE76-CF227A66D68C}" destId="{4F7FD2EB-5C42-4445-A0F3-94519678DB9A}" srcOrd="0" destOrd="0" presId="urn:microsoft.com/office/officeart/2008/layout/SquareAccentList"/>
    <dgm:cxn modelId="{8585F2F4-0E02-461A-BC7F-2CA915027D08}" srcId="{1D2C6E20-DBC0-4EBF-8380-D5E91C1F8AB2}" destId="{71E2F3E7-346D-41CD-B6D8-CFD08B00CE0C}" srcOrd="1" destOrd="0" parTransId="{391CC026-66DC-4705-9C37-FCAF750F2300}" sibTransId="{E62A4F1A-7E04-4C44-B537-97C0661B6194}"/>
    <dgm:cxn modelId="{F4DB1BF6-15C7-4AA3-838F-5ECE6CC9187F}" type="presOf" srcId="{87025653-96AF-46D4-9A02-DA16C10857B1}" destId="{3FEAB6E4-BD7F-47B9-B199-9DB99CFDC574}" srcOrd="0" destOrd="0" presId="urn:microsoft.com/office/officeart/2008/layout/SquareAccentList"/>
    <dgm:cxn modelId="{D34584F8-0483-4E0D-ABCC-AA499CE01AC5}" srcId="{71E2F3E7-346D-41CD-B6D8-CFD08B00CE0C}" destId="{A124F08D-BFD7-487F-B736-D69230608318}" srcOrd="4" destOrd="0" parTransId="{7A5A5C7D-E718-4ECB-A052-897E1A49DCE8}" sibTransId="{CBA1AB7C-4EE6-41DA-A7A7-C075FF31D9C8}"/>
    <dgm:cxn modelId="{6B02FA3D-B57F-4E24-9807-B5A66C4AB10E}" type="presParOf" srcId="{BF415D23-0E7E-436D-B7AE-6D2400B536A9}" destId="{C879D616-755B-4832-9EE8-0106003AF874}" srcOrd="0" destOrd="0" presId="urn:microsoft.com/office/officeart/2008/layout/SquareAccentList"/>
    <dgm:cxn modelId="{D34A6F07-9BB6-467C-8543-0A6E3371C632}" type="presParOf" srcId="{C879D616-755B-4832-9EE8-0106003AF874}" destId="{B37B008D-7BF3-4DEA-AA7B-B584B677914C}" srcOrd="0" destOrd="0" presId="urn:microsoft.com/office/officeart/2008/layout/SquareAccentList"/>
    <dgm:cxn modelId="{6F880D33-C9F9-417A-869F-B5AE63D9F9B5}" type="presParOf" srcId="{B37B008D-7BF3-4DEA-AA7B-B584B677914C}" destId="{7FDA5742-02BC-4D42-8C3D-8A251F904F3B}" srcOrd="0" destOrd="0" presId="urn:microsoft.com/office/officeart/2008/layout/SquareAccentList"/>
    <dgm:cxn modelId="{ADF20D55-7DC8-4163-B922-95C86D603F03}" type="presParOf" srcId="{B37B008D-7BF3-4DEA-AA7B-B584B677914C}" destId="{412735C0-D38B-4530-8688-17CD0F4C8397}" srcOrd="1" destOrd="0" presId="urn:microsoft.com/office/officeart/2008/layout/SquareAccentList"/>
    <dgm:cxn modelId="{7E7D280C-7B06-4608-B07E-2DCFD296C1E4}" type="presParOf" srcId="{B37B008D-7BF3-4DEA-AA7B-B584B677914C}" destId="{E72323B8-3816-4123-854E-77E893AEFC59}" srcOrd="2" destOrd="0" presId="urn:microsoft.com/office/officeart/2008/layout/SquareAccentList"/>
    <dgm:cxn modelId="{B10F9DB7-1EAB-4D84-B191-97BC3AF9F0D8}" type="presParOf" srcId="{C879D616-755B-4832-9EE8-0106003AF874}" destId="{F3657A55-34F5-434B-91EB-47E17C0C4CC6}" srcOrd="1" destOrd="0" presId="urn:microsoft.com/office/officeart/2008/layout/SquareAccentList"/>
    <dgm:cxn modelId="{370690EB-41C0-49B8-8243-10BE2F59BAFB}" type="presParOf" srcId="{F3657A55-34F5-434B-91EB-47E17C0C4CC6}" destId="{BD1DDEEB-732E-4519-B936-A3E8579617A7}" srcOrd="0" destOrd="0" presId="urn:microsoft.com/office/officeart/2008/layout/SquareAccentList"/>
    <dgm:cxn modelId="{3228CA96-0A3A-40A3-A6F8-CD0DD31C69C3}" type="presParOf" srcId="{BD1DDEEB-732E-4519-B936-A3E8579617A7}" destId="{9F716F48-8EF7-48BF-8D96-C5F7D00C5AA8}" srcOrd="0" destOrd="0" presId="urn:microsoft.com/office/officeart/2008/layout/SquareAccentList"/>
    <dgm:cxn modelId="{3ACBB2A9-FCB7-43E3-B0D7-FF1C50E7B523}" type="presParOf" srcId="{BD1DDEEB-732E-4519-B936-A3E8579617A7}" destId="{0CA47CEC-746C-4FC6-9713-B546BD01ACD6}" srcOrd="1" destOrd="0" presId="urn:microsoft.com/office/officeart/2008/layout/SquareAccentList"/>
    <dgm:cxn modelId="{CE8C5995-0711-46C1-BCE7-1DFFAF3C16AC}" type="presParOf" srcId="{F3657A55-34F5-434B-91EB-47E17C0C4CC6}" destId="{A7B49E02-C4DC-42C7-95F8-9C79579B375F}" srcOrd="1" destOrd="0" presId="urn:microsoft.com/office/officeart/2008/layout/SquareAccentList"/>
    <dgm:cxn modelId="{DA095113-682C-41F9-9089-4E76DEDDEFC7}" type="presParOf" srcId="{A7B49E02-C4DC-42C7-95F8-9C79579B375F}" destId="{E455EDE3-C4E6-4CB7-A2B7-535E2E63B6AC}" srcOrd="0" destOrd="0" presId="urn:microsoft.com/office/officeart/2008/layout/SquareAccentList"/>
    <dgm:cxn modelId="{68CEC3AF-1A8D-46ED-9158-74C2523AF5B8}" type="presParOf" srcId="{A7B49E02-C4DC-42C7-95F8-9C79579B375F}" destId="{6BF306A1-21B3-4398-8735-7FA4DF040BE6}" srcOrd="1" destOrd="0" presId="urn:microsoft.com/office/officeart/2008/layout/SquareAccentList"/>
    <dgm:cxn modelId="{FABD9FC8-3E36-4A2C-B6E1-9F272B62C354}" type="presParOf" srcId="{F3657A55-34F5-434B-91EB-47E17C0C4CC6}" destId="{298BA7DD-B519-46D2-AB56-13056B73CAFA}" srcOrd="2" destOrd="0" presId="urn:microsoft.com/office/officeart/2008/layout/SquareAccentList"/>
    <dgm:cxn modelId="{232AC9ED-8902-4FC1-9FC2-E63923F044DD}" type="presParOf" srcId="{298BA7DD-B519-46D2-AB56-13056B73CAFA}" destId="{1F4F6724-4E0B-41C5-8E8C-C7C34579FAD4}" srcOrd="0" destOrd="0" presId="urn:microsoft.com/office/officeart/2008/layout/SquareAccentList"/>
    <dgm:cxn modelId="{D192E6D4-22D1-449D-BB4B-6A0CFD90C495}" type="presParOf" srcId="{298BA7DD-B519-46D2-AB56-13056B73CAFA}" destId="{1B87A637-6DFD-406B-9932-99A5F5E135A2}" srcOrd="1" destOrd="0" presId="urn:microsoft.com/office/officeart/2008/layout/SquareAccentList"/>
    <dgm:cxn modelId="{51CBA619-4F60-47D4-B716-1F3B4BDC4438}" type="presParOf" srcId="{F3657A55-34F5-434B-91EB-47E17C0C4CC6}" destId="{45F02160-1079-480A-A862-C7EF120F9A4B}" srcOrd="3" destOrd="0" presId="urn:microsoft.com/office/officeart/2008/layout/SquareAccentList"/>
    <dgm:cxn modelId="{FBE99E08-058E-4BA9-A1A5-C9B673A34D24}" type="presParOf" srcId="{45F02160-1079-480A-A862-C7EF120F9A4B}" destId="{7796736D-7EBE-473E-B1D4-6348AB6AAE4B}" srcOrd="0" destOrd="0" presId="urn:microsoft.com/office/officeart/2008/layout/SquareAccentList"/>
    <dgm:cxn modelId="{7933C4A7-3AC9-4EAB-87CF-129B53FBB335}" type="presParOf" srcId="{45F02160-1079-480A-A862-C7EF120F9A4B}" destId="{3FEAB6E4-BD7F-47B9-B199-9DB99CFDC574}" srcOrd="1" destOrd="0" presId="urn:microsoft.com/office/officeart/2008/layout/SquareAccentList"/>
    <dgm:cxn modelId="{09DF74BD-EC91-451C-8AEC-452268FBC88C}" type="presParOf" srcId="{F3657A55-34F5-434B-91EB-47E17C0C4CC6}" destId="{18E528E2-7B27-4528-B34C-382ECC7978BD}" srcOrd="4" destOrd="0" presId="urn:microsoft.com/office/officeart/2008/layout/SquareAccentList"/>
    <dgm:cxn modelId="{C8696ABC-DC90-4CFD-AB3E-38CA259367C5}" type="presParOf" srcId="{18E528E2-7B27-4528-B34C-382ECC7978BD}" destId="{A8CC83E3-1EC4-4433-9E9D-8D944DADF5C3}" srcOrd="0" destOrd="0" presId="urn:microsoft.com/office/officeart/2008/layout/SquareAccentList"/>
    <dgm:cxn modelId="{1E6531F2-E7C6-4A66-9536-318A413CFA01}" type="presParOf" srcId="{18E528E2-7B27-4528-B34C-382ECC7978BD}" destId="{2D85917E-DF94-4C60-87AE-FAD038BFCC30}" srcOrd="1" destOrd="0" presId="urn:microsoft.com/office/officeart/2008/layout/SquareAccentList"/>
    <dgm:cxn modelId="{6BF77CCD-4562-4B33-B62E-AC2EDCD3A031}" type="presParOf" srcId="{BF415D23-0E7E-436D-B7AE-6D2400B536A9}" destId="{EEBF37EA-440E-4D70-B6F1-1E70444EE11D}" srcOrd="1" destOrd="0" presId="urn:microsoft.com/office/officeart/2008/layout/SquareAccentList"/>
    <dgm:cxn modelId="{38685F5A-721C-413A-A045-E77DC522AAD9}" type="presParOf" srcId="{EEBF37EA-440E-4D70-B6F1-1E70444EE11D}" destId="{33AF5650-9CEE-482C-923D-227B350741E1}" srcOrd="0" destOrd="0" presId="urn:microsoft.com/office/officeart/2008/layout/SquareAccentList"/>
    <dgm:cxn modelId="{C74BACC0-32A0-4A91-AD78-24E6985089C4}" type="presParOf" srcId="{33AF5650-9CEE-482C-923D-227B350741E1}" destId="{8652863C-4E7A-45C4-B3EF-E02874B0DA18}" srcOrd="0" destOrd="0" presId="urn:microsoft.com/office/officeart/2008/layout/SquareAccentList"/>
    <dgm:cxn modelId="{7AFE34A7-4457-4971-BBC8-A9E2432FE359}" type="presParOf" srcId="{33AF5650-9CEE-482C-923D-227B350741E1}" destId="{226A7222-5F08-4257-9D0D-B7F5CD9332D7}" srcOrd="1" destOrd="0" presId="urn:microsoft.com/office/officeart/2008/layout/SquareAccentList"/>
    <dgm:cxn modelId="{48A87F66-58EF-4BC7-920F-537AEE1E3259}" type="presParOf" srcId="{33AF5650-9CEE-482C-923D-227B350741E1}" destId="{B01EF584-4307-432B-818F-5CF1EE70FADC}" srcOrd="2" destOrd="0" presId="urn:microsoft.com/office/officeart/2008/layout/SquareAccentList"/>
    <dgm:cxn modelId="{9BDDC434-A00D-4263-8E5E-BF6395DE65D6}" type="presParOf" srcId="{EEBF37EA-440E-4D70-B6F1-1E70444EE11D}" destId="{D968EE77-3A7A-46F3-9ADA-1A2EA473458F}" srcOrd="1" destOrd="0" presId="urn:microsoft.com/office/officeart/2008/layout/SquareAccentList"/>
    <dgm:cxn modelId="{71AF40CB-8B27-4D4F-AD0C-10D65503380D}" type="presParOf" srcId="{D968EE77-3A7A-46F3-9ADA-1A2EA473458F}" destId="{02F539A1-86CE-4AB1-BB5E-9DFFBF0447CF}" srcOrd="0" destOrd="0" presId="urn:microsoft.com/office/officeart/2008/layout/SquareAccentList"/>
    <dgm:cxn modelId="{9B81578A-676E-4465-9A0C-FA22949BABFF}" type="presParOf" srcId="{02F539A1-86CE-4AB1-BB5E-9DFFBF0447CF}" destId="{0F486060-7A8B-47B6-A316-68CEE45E6132}" srcOrd="0" destOrd="0" presId="urn:microsoft.com/office/officeart/2008/layout/SquareAccentList"/>
    <dgm:cxn modelId="{930CA0E1-F6D3-42FA-AE2E-47385313B306}" type="presParOf" srcId="{02F539A1-86CE-4AB1-BB5E-9DFFBF0447CF}" destId="{B6A5BA68-5BF7-4485-8C7A-16B608BFEFCA}" srcOrd="1" destOrd="0" presId="urn:microsoft.com/office/officeart/2008/layout/SquareAccentList"/>
    <dgm:cxn modelId="{AE48BC41-E9B2-4897-BFB2-CEE91170DC3F}" type="presParOf" srcId="{D968EE77-3A7A-46F3-9ADA-1A2EA473458F}" destId="{A5AB98A2-6509-433D-A9EA-DB662A635FA7}" srcOrd="1" destOrd="0" presId="urn:microsoft.com/office/officeart/2008/layout/SquareAccentList"/>
    <dgm:cxn modelId="{131488FD-262E-44AA-BF64-0B74F4023D86}" type="presParOf" srcId="{A5AB98A2-6509-433D-A9EA-DB662A635FA7}" destId="{0FFDEC66-8D29-46EA-B49E-41519EB06964}" srcOrd="0" destOrd="0" presId="urn:microsoft.com/office/officeart/2008/layout/SquareAccentList"/>
    <dgm:cxn modelId="{24390C6B-A76E-485D-BA0B-907BB4B5BD92}" type="presParOf" srcId="{A5AB98A2-6509-433D-A9EA-DB662A635FA7}" destId="{44B92AA8-2931-4731-ABD4-6C3346C0B0AD}" srcOrd="1" destOrd="0" presId="urn:microsoft.com/office/officeart/2008/layout/SquareAccentList"/>
    <dgm:cxn modelId="{45D25D31-B72F-4071-AD6E-495BFC45C911}" type="presParOf" srcId="{D968EE77-3A7A-46F3-9ADA-1A2EA473458F}" destId="{E2053029-EB7C-4DE4-99CC-7C54B01BDA17}" srcOrd="2" destOrd="0" presId="urn:microsoft.com/office/officeart/2008/layout/SquareAccentList"/>
    <dgm:cxn modelId="{73FBDE1B-12BB-40CE-B3E2-579770F99CFE}" type="presParOf" srcId="{E2053029-EB7C-4DE4-99CC-7C54B01BDA17}" destId="{2B55F69A-C641-4CA4-A9CB-F9E291AB8208}" srcOrd="0" destOrd="0" presId="urn:microsoft.com/office/officeart/2008/layout/SquareAccentList"/>
    <dgm:cxn modelId="{E9C2898A-308F-4BB8-BABF-D7E10882B2AB}" type="presParOf" srcId="{E2053029-EB7C-4DE4-99CC-7C54B01BDA17}" destId="{4F7FD2EB-5C42-4445-A0F3-94519678DB9A}" srcOrd="1" destOrd="0" presId="urn:microsoft.com/office/officeart/2008/layout/SquareAccentList"/>
    <dgm:cxn modelId="{083DA0B4-264C-4FC4-8B7F-84F2D10E6A53}" type="presParOf" srcId="{D968EE77-3A7A-46F3-9ADA-1A2EA473458F}" destId="{B796C6A5-3746-4A49-AB06-5F26AFC4AFB1}" srcOrd="3" destOrd="0" presId="urn:microsoft.com/office/officeart/2008/layout/SquareAccentList"/>
    <dgm:cxn modelId="{D5CF32FD-579B-4367-AF85-BFB1E451AB7B}" type="presParOf" srcId="{B796C6A5-3746-4A49-AB06-5F26AFC4AFB1}" destId="{DAAF18A2-3E36-4E58-AD48-5C00F5A9B124}" srcOrd="0" destOrd="0" presId="urn:microsoft.com/office/officeart/2008/layout/SquareAccentList"/>
    <dgm:cxn modelId="{AEF07888-519F-4A7F-9349-B162DFF2A90C}" type="presParOf" srcId="{B796C6A5-3746-4A49-AB06-5F26AFC4AFB1}" destId="{A7F7EC94-D072-4D82-8DBD-EA335E3E8569}" srcOrd="1" destOrd="0" presId="urn:microsoft.com/office/officeart/2008/layout/SquareAccentList"/>
    <dgm:cxn modelId="{CE0BC1A7-6B1C-466F-B804-5CFE002905F7}" type="presParOf" srcId="{D968EE77-3A7A-46F3-9ADA-1A2EA473458F}" destId="{70606F41-40C2-403D-B4A4-6D19A4BF6DBA}" srcOrd="4" destOrd="0" presId="urn:microsoft.com/office/officeart/2008/layout/SquareAccentList"/>
    <dgm:cxn modelId="{C3A73578-7B65-4913-B417-436DC53A9156}" type="presParOf" srcId="{70606F41-40C2-403D-B4A4-6D19A4BF6DBA}" destId="{C2AC4120-436A-432A-9ECE-F4667208A802}" srcOrd="0" destOrd="0" presId="urn:microsoft.com/office/officeart/2008/layout/SquareAccentList"/>
    <dgm:cxn modelId="{90DA23F7-742E-4784-958F-C34536583BF5}" type="presParOf" srcId="{70606F41-40C2-403D-B4A4-6D19A4BF6DBA}" destId="{2FD10ECD-220C-471A-8502-006DA44E609A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98ABB8-810E-4EC4-887F-CE07217FF7FC}">
      <dsp:nvSpPr>
        <dsp:cNvPr id="0" name=""/>
        <dsp:cNvSpPr/>
      </dsp:nvSpPr>
      <dsp:spPr>
        <a:xfrm>
          <a:off x="7263988" y="2836282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6F7B25-179D-40B4-8BD7-C0D4F53E4B85}">
      <dsp:nvSpPr>
        <dsp:cNvPr id="0" name=""/>
        <dsp:cNvSpPr/>
      </dsp:nvSpPr>
      <dsp:spPr>
        <a:xfrm>
          <a:off x="6912146" y="2836282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7D00E1-F79C-446A-A068-85504A989D71}">
      <dsp:nvSpPr>
        <dsp:cNvPr id="0" name=""/>
        <dsp:cNvSpPr/>
      </dsp:nvSpPr>
      <dsp:spPr>
        <a:xfrm>
          <a:off x="6560304" y="2836282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6FF2A2-7117-43A9-BCDB-EE32F607BE62}">
      <dsp:nvSpPr>
        <dsp:cNvPr id="0" name=""/>
        <dsp:cNvSpPr/>
      </dsp:nvSpPr>
      <dsp:spPr>
        <a:xfrm>
          <a:off x="6209130" y="2836282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A97CD-B5AC-43B3-8355-682EC69BDDED}">
      <dsp:nvSpPr>
        <dsp:cNvPr id="0" name=""/>
        <dsp:cNvSpPr/>
      </dsp:nvSpPr>
      <dsp:spPr>
        <a:xfrm>
          <a:off x="5857288" y="2836282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5DCF71-9983-4437-B082-5707E7885AB4}">
      <dsp:nvSpPr>
        <dsp:cNvPr id="0" name=""/>
        <dsp:cNvSpPr/>
      </dsp:nvSpPr>
      <dsp:spPr>
        <a:xfrm>
          <a:off x="5313471" y="2740063"/>
          <a:ext cx="383949" cy="3843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7E0774-71E4-470D-8F75-0BDE3A2ED0E6}">
      <dsp:nvSpPr>
        <dsp:cNvPr id="0" name=""/>
        <dsp:cNvSpPr/>
      </dsp:nvSpPr>
      <dsp:spPr>
        <a:xfrm>
          <a:off x="6950942" y="2439314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077986-52BD-4F39-8C55-733BF2F53613}">
      <dsp:nvSpPr>
        <dsp:cNvPr id="0" name=""/>
        <dsp:cNvSpPr/>
      </dsp:nvSpPr>
      <dsp:spPr>
        <a:xfrm>
          <a:off x="6950942" y="3235769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F847E7-1107-4D23-A33C-FC236B8CC60F}">
      <dsp:nvSpPr>
        <dsp:cNvPr id="0" name=""/>
        <dsp:cNvSpPr/>
      </dsp:nvSpPr>
      <dsp:spPr>
        <a:xfrm>
          <a:off x="7122181" y="2612106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E2C9B0-495C-4989-B05F-4E4AA326549B}">
      <dsp:nvSpPr>
        <dsp:cNvPr id="0" name=""/>
        <dsp:cNvSpPr/>
      </dsp:nvSpPr>
      <dsp:spPr>
        <a:xfrm>
          <a:off x="7133552" y="3064489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231F47-47B6-4A88-9614-8E6E38375FB0}">
      <dsp:nvSpPr>
        <dsp:cNvPr id="0" name=""/>
        <dsp:cNvSpPr/>
      </dsp:nvSpPr>
      <dsp:spPr>
        <a:xfrm>
          <a:off x="3410280" y="1805594"/>
          <a:ext cx="2620998" cy="21725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1" kern="1200" cap="none" spc="5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Cannabis sativa</a:t>
          </a:r>
          <a:r>
            <a:rPr lang="en-US" sz="3200" b="1" kern="1200" cap="none" spc="5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o-RO" sz="3200" b="1" kern="1200" cap="none" spc="5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CÂNEPĂ</a:t>
          </a:r>
          <a:r>
            <a:rPr lang="en-US" sz="3200" b="1" kern="1200" cap="none" spc="50" dirty="0">
              <a:ln w="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3794116" y="2123752"/>
        <a:ext cx="1853326" cy="1536202"/>
      </dsp:txXfrm>
    </dsp:sp>
    <dsp:sp modelId="{9F32902F-3C0C-4A1D-A190-F6F8C0AF1D6C}">
      <dsp:nvSpPr>
        <dsp:cNvPr id="0" name=""/>
        <dsp:cNvSpPr/>
      </dsp:nvSpPr>
      <dsp:spPr>
        <a:xfrm>
          <a:off x="3990384" y="1428254"/>
          <a:ext cx="383949" cy="3843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53A17C-B682-4F8F-A9E4-349A089C2E6C}">
      <dsp:nvSpPr>
        <dsp:cNvPr id="0" name=""/>
        <dsp:cNvSpPr/>
      </dsp:nvSpPr>
      <dsp:spPr>
        <a:xfrm>
          <a:off x="3748911" y="1200048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87424-4A5B-46A1-8A9E-4F82D7ECA273}">
      <dsp:nvSpPr>
        <dsp:cNvPr id="0" name=""/>
        <dsp:cNvSpPr/>
      </dsp:nvSpPr>
      <dsp:spPr>
        <a:xfrm>
          <a:off x="3478675" y="918442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06BF7A-66DE-4110-9AEF-F81351CB9CD0}">
      <dsp:nvSpPr>
        <dsp:cNvPr id="0" name=""/>
        <dsp:cNvSpPr/>
      </dsp:nvSpPr>
      <dsp:spPr>
        <a:xfrm>
          <a:off x="3210445" y="679153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E600BA-F466-4119-A7DE-BC2DC1093352}">
      <dsp:nvSpPr>
        <dsp:cNvPr id="0" name=""/>
        <dsp:cNvSpPr/>
      </dsp:nvSpPr>
      <dsp:spPr>
        <a:xfrm>
          <a:off x="2800409" y="679153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F8D43B-6014-46D5-BCC2-A8D7A86F53A9}">
      <dsp:nvSpPr>
        <dsp:cNvPr id="0" name=""/>
        <dsp:cNvSpPr/>
      </dsp:nvSpPr>
      <dsp:spPr>
        <a:xfrm>
          <a:off x="2389703" y="679153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A9FCD-B660-4633-B064-77273CFF940C}">
      <dsp:nvSpPr>
        <dsp:cNvPr id="0" name=""/>
        <dsp:cNvSpPr/>
      </dsp:nvSpPr>
      <dsp:spPr>
        <a:xfrm>
          <a:off x="1979667" y="679153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781E80-85E1-420F-910A-00E63B60F7E6}">
      <dsp:nvSpPr>
        <dsp:cNvPr id="0" name=""/>
        <dsp:cNvSpPr/>
      </dsp:nvSpPr>
      <dsp:spPr>
        <a:xfrm>
          <a:off x="1569630" y="679153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BE73E2-D012-4EF8-8481-EEE5716B583E}">
      <dsp:nvSpPr>
        <dsp:cNvPr id="0" name=""/>
        <dsp:cNvSpPr/>
      </dsp:nvSpPr>
      <dsp:spPr>
        <a:xfrm>
          <a:off x="1159593" y="679153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2F5237-3B9F-4990-99CC-A0FAFB88259C}">
      <dsp:nvSpPr>
        <dsp:cNvPr id="0" name=""/>
        <dsp:cNvSpPr/>
      </dsp:nvSpPr>
      <dsp:spPr>
        <a:xfrm>
          <a:off x="217264" y="99059"/>
          <a:ext cx="4086177" cy="4941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Agricultură și remediere ecologică</a:t>
          </a:r>
          <a:endParaRPr lang="en-US" sz="2000" kern="12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7264" y="99059"/>
        <a:ext cx="4086177" cy="494195"/>
      </dsp:txXfrm>
    </dsp:sp>
    <dsp:sp modelId="{DF824F6C-E83F-46AF-AC52-D0F1B5D76275}">
      <dsp:nvSpPr>
        <dsp:cNvPr id="0" name=""/>
        <dsp:cNvSpPr/>
      </dsp:nvSpPr>
      <dsp:spPr>
        <a:xfrm>
          <a:off x="3065294" y="1794493"/>
          <a:ext cx="383949" cy="3843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CF47BC-F891-45B3-B352-B84BCD61834C}">
      <dsp:nvSpPr>
        <dsp:cNvPr id="0" name=""/>
        <dsp:cNvSpPr/>
      </dsp:nvSpPr>
      <dsp:spPr>
        <a:xfrm>
          <a:off x="2819138" y="1591475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4241C-2AB2-4F69-9102-B96D0C3C9AD3}">
      <dsp:nvSpPr>
        <dsp:cNvPr id="0" name=""/>
        <dsp:cNvSpPr/>
      </dsp:nvSpPr>
      <dsp:spPr>
        <a:xfrm>
          <a:off x="2409101" y="1591475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4AD38-DCE2-48E5-AC68-98ED21D93FD7}">
      <dsp:nvSpPr>
        <dsp:cNvPr id="0" name=""/>
        <dsp:cNvSpPr/>
      </dsp:nvSpPr>
      <dsp:spPr>
        <a:xfrm>
          <a:off x="1999065" y="1591475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70F328-167F-4FD9-BCC2-8A7E2846617A}">
      <dsp:nvSpPr>
        <dsp:cNvPr id="0" name=""/>
        <dsp:cNvSpPr/>
      </dsp:nvSpPr>
      <dsp:spPr>
        <a:xfrm>
          <a:off x="1589028" y="1591475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B9FBD1-0987-4456-9028-21F08DCC9521}">
      <dsp:nvSpPr>
        <dsp:cNvPr id="0" name=""/>
        <dsp:cNvSpPr/>
      </dsp:nvSpPr>
      <dsp:spPr>
        <a:xfrm>
          <a:off x="1178323" y="1591475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5656EB-72E1-478E-88BB-87237ABD89A2}">
      <dsp:nvSpPr>
        <dsp:cNvPr id="0" name=""/>
        <dsp:cNvSpPr/>
      </dsp:nvSpPr>
      <dsp:spPr>
        <a:xfrm>
          <a:off x="768286" y="1591475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9C482D-E745-4469-8C81-70328A527B58}">
      <dsp:nvSpPr>
        <dsp:cNvPr id="0" name=""/>
        <dsp:cNvSpPr/>
      </dsp:nvSpPr>
      <dsp:spPr>
        <a:xfrm>
          <a:off x="222370" y="1086111"/>
          <a:ext cx="3647211" cy="4941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Industria textilă</a:t>
          </a:r>
          <a:endParaRPr lang="en-US" sz="2000" kern="12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370" y="1086111"/>
        <a:ext cx="3647211" cy="494195"/>
      </dsp:txXfrm>
    </dsp:sp>
    <dsp:sp modelId="{B82E1E2C-F54F-4F05-8BA0-6E650D5B0ED0}">
      <dsp:nvSpPr>
        <dsp:cNvPr id="0" name=""/>
        <dsp:cNvSpPr/>
      </dsp:nvSpPr>
      <dsp:spPr>
        <a:xfrm>
          <a:off x="2666628" y="2740063"/>
          <a:ext cx="383949" cy="3843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C789F6-BA9C-4B5F-8C97-61CA6C891CD7}">
      <dsp:nvSpPr>
        <dsp:cNvPr id="0" name=""/>
        <dsp:cNvSpPr/>
      </dsp:nvSpPr>
      <dsp:spPr>
        <a:xfrm>
          <a:off x="2286692" y="2836282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2AD2A9-0EEF-4C58-A069-D1D7D4249895}">
      <dsp:nvSpPr>
        <dsp:cNvPr id="0" name=""/>
        <dsp:cNvSpPr/>
      </dsp:nvSpPr>
      <dsp:spPr>
        <a:xfrm>
          <a:off x="1907425" y="2836282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09FC01-DBEC-4FA5-BB25-D414DA543E02}">
      <dsp:nvSpPr>
        <dsp:cNvPr id="0" name=""/>
        <dsp:cNvSpPr/>
      </dsp:nvSpPr>
      <dsp:spPr>
        <a:xfrm>
          <a:off x="1527489" y="2836282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A33023-62F7-40BC-821A-CD37D7928E38}">
      <dsp:nvSpPr>
        <dsp:cNvPr id="0" name=""/>
        <dsp:cNvSpPr/>
      </dsp:nvSpPr>
      <dsp:spPr>
        <a:xfrm>
          <a:off x="1148222" y="2836282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36BA25-306E-411C-849B-0D5E970C52F0}">
      <dsp:nvSpPr>
        <dsp:cNvPr id="0" name=""/>
        <dsp:cNvSpPr/>
      </dsp:nvSpPr>
      <dsp:spPr>
        <a:xfrm>
          <a:off x="768286" y="2836282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C9C9EF-4200-43DC-9E9E-B3005BBCD7EA}">
      <dsp:nvSpPr>
        <dsp:cNvPr id="0" name=""/>
        <dsp:cNvSpPr/>
      </dsp:nvSpPr>
      <dsp:spPr>
        <a:xfrm>
          <a:off x="61549" y="2171885"/>
          <a:ext cx="3234393" cy="4941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Industria farmaceutică și medicală</a:t>
          </a:r>
          <a:endParaRPr lang="en-US" sz="1800" kern="1200" dirty="0"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549" y="2171885"/>
        <a:ext cx="3234393" cy="494195"/>
      </dsp:txXfrm>
    </dsp:sp>
    <dsp:sp modelId="{DB8AD36E-1623-4FA0-B20F-014ACC0E019B}">
      <dsp:nvSpPr>
        <dsp:cNvPr id="0" name=""/>
        <dsp:cNvSpPr/>
      </dsp:nvSpPr>
      <dsp:spPr>
        <a:xfrm>
          <a:off x="3065294" y="3670520"/>
          <a:ext cx="383949" cy="3843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6FD397-50BC-4660-A819-5B5E00EAFAF6}">
      <dsp:nvSpPr>
        <dsp:cNvPr id="0" name=""/>
        <dsp:cNvSpPr/>
      </dsp:nvSpPr>
      <dsp:spPr>
        <a:xfrm>
          <a:off x="2819138" y="4061443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A9FBE3-401B-414A-9FE0-6292CEF1EF41}">
      <dsp:nvSpPr>
        <dsp:cNvPr id="0" name=""/>
        <dsp:cNvSpPr/>
      </dsp:nvSpPr>
      <dsp:spPr>
        <a:xfrm>
          <a:off x="2409101" y="4061443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DFCB28-D13E-46EE-A343-67A28A046359}">
      <dsp:nvSpPr>
        <dsp:cNvPr id="0" name=""/>
        <dsp:cNvSpPr/>
      </dsp:nvSpPr>
      <dsp:spPr>
        <a:xfrm>
          <a:off x="1999065" y="4061443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27AE4-97A0-4939-9286-D197A87A627D}">
      <dsp:nvSpPr>
        <dsp:cNvPr id="0" name=""/>
        <dsp:cNvSpPr/>
      </dsp:nvSpPr>
      <dsp:spPr>
        <a:xfrm>
          <a:off x="1589028" y="4061443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3256E6-8FA2-4D3B-9237-D74BE56FE01F}">
      <dsp:nvSpPr>
        <dsp:cNvPr id="0" name=""/>
        <dsp:cNvSpPr/>
      </dsp:nvSpPr>
      <dsp:spPr>
        <a:xfrm>
          <a:off x="1178323" y="4061443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97B8F6-D885-47BB-BA87-99B6474C477C}">
      <dsp:nvSpPr>
        <dsp:cNvPr id="0" name=""/>
        <dsp:cNvSpPr/>
      </dsp:nvSpPr>
      <dsp:spPr>
        <a:xfrm>
          <a:off x="768286" y="4061443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7CA5AE-C901-4E2B-B561-ABDBBBB43615}">
      <dsp:nvSpPr>
        <dsp:cNvPr id="0" name=""/>
        <dsp:cNvSpPr/>
      </dsp:nvSpPr>
      <dsp:spPr>
        <a:xfrm>
          <a:off x="97800" y="3515442"/>
          <a:ext cx="2958564" cy="4941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Cosmetice și Îngrijire personală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7800" y="3515442"/>
        <a:ext cx="2958564" cy="494195"/>
      </dsp:txXfrm>
    </dsp:sp>
    <dsp:sp modelId="{C3D7B439-311B-4586-9EF9-252FED526DDC}">
      <dsp:nvSpPr>
        <dsp:cNvPr id="0" name=""/>
        <dsp:cNvSpPr/>
      </dsp:nvSpPr>
      <dsp:spPr>
        <a:xfrm>
          <a:off x="3990384" y="4019630"/>
          <a:ext cx="383949" cy="3843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FA4A3B-53ED-4AC4-AED4-26862ACBA18A}">
      <dsp:nvSpPr>
        <dsp:cNvPr id="0" name=""/>
        <dsp:cNvSpPr/>
      </dsp:nvSpPr>
      <dsp:spPr>
        <a:xfrm>
          <a:off x="3797072" y="4409546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0E2A45-A3CE-470C-BD1B-14A9F7AB7967}">
      <dsp:nvSpPr>
        <dsp:cNvPr id="0" name=""/>
        <dsp:cNvSpPr/>
      </dsp:nvSpPr>
      <dsp:spPr>
        <a:xfrm>
          <a:off x="3521484" y="4719866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05E267-DDDA-48E6-99B8-68EFD2528927}">
      <dsp:nvSpPr>
        <dsp:cNvPr id="0" name=""/>
        <dsp:cNvSpPr/>
      </dsp:nvSpPr>
      <dsp:spPr>
        <a:xfrm>
          <a:off x="3210445" y="5036231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31174-53A6-4806-955B-2A4C35D8FC7B}">
      <dsp:nvSpPr>
        <dsp:cNvPr id="0" name=""/>
        <dsp:cNvSpPr/>
      </dsp:nvSpPr>
      <dsp:spPr>
        <a:xfrm>
          <a:off x="2800409" y="5036231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60C09A-0D07-4716-A99F-BE637CB7A4C9}">
      <dsp:nvSpPr>
        <dsp:cNvPr id="0" name=""/>
        <dsp:cNvSpPr/>
      </dsp:nvSpPr>
      <dsp:spPr>
        <a:xfrm>
          <a:off x="2389703" y="5036231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C6C4AE-CB14-4A04-8D46-A873A474D474}">
      <dsp:nvSpPr>
        <dsp:cNvPr id="0" name=""/>
        <dsp:cNvSpPr/>
      </dsp:nvSpPr>
      <dsp:spPr>
        <a:xfrm>
          <a:off x="1979667" y="5036231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43FA23-C24B-4ABA-ACDC-C008A185C844}">
      <dsp:nvSpPr>
        <dsp:cNvPr id="0" name=""/>
        <dsp:cNvSpPr/>
      </dsp:nvSpPr>
      <dsp:spPr>
        <a:xfrm>
          <a:off x="1569630" y="5036231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AC506F-3BFF-4760-9F98-A133C51A558C}">
      <dsp:nvSpPr>
        <dsp:cNvPr id="0" name=""/>
        <dsp:cNvSpPr/>
      </dsp:nvSpPr>
      <dsp:spPr>
        <a:xfrm>
          <a:off x="1159593" y="5036231"/>
          <a:ext cx="191974" cy="1919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AC327C-5C1B-48EE-8331-4E8994548AC3}">
      <dsp:nvSpPr>
        <dsp:cNvPr id="0" name=""/>
        <dsp:cNvSpPr/>
      </dsp:nvSpPr>
      <dsp:spPr>
        <a:xfrm>
          <a:off x="1135261" y="4459245"/>
          <a:ext cx="2250184" cy="4941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Industria alimentară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35261" y="4459245"/>
        <a:ext cx="2250184" cy="4941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28CE75-877D-4F71-8C1B-180D03AD089E}">
      <dsp:nvSpPr>
        <dsp:cNvPr id="0" name=""/>
        <dsp:cNvSpPr/>
      </dsp:nvSpPr>
      <dsp:spPr>
        <a:xfrm>
          <a:off x="-6162381" y="-657088"/>
          <a:ext cx="7335541" cy="7335541"/>
        </a:xfrm>
        <a:prstGeom prst="blockArc">
          <a:avLst>
            <a:gd name="adj1" fmla="val 18900000"/>
            <a:gd name="adj2" fmla="val 2700000"/>
            <a:gd name="adj3" fmla="val 294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7A09-4159-4ADC-A947-04E29A6CBC27}">
      <dsp:nvSpPr>
        <dsp:cNvPr id="0" name=""/>
        <dsp:cNvSpPr/>
      </dsp:nvSpPr>
      <dsp:spPr>
        <a:xfrm>
          <a:off x="512608" y="626217"/>
          <a:ext cx="3770279" cy="6814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911" tIns="93980" rIns="93980" bIns="9398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3700" kern="120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Semințe</a:t>
          </a:r>
          <a:endParaRPr lang="en-US" sz="3700" kern="1200" dirty="0"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2608" y="626217"/>
        <a:ext cx="3770279" cy="681462"/>
      </dsp:txXfrm>
    </dsp:sp>
    <dsp:sp modelId="{C5566517-DEF3-486D-AD4B-FDCF371E5629}">
      <dsp:nvSpPr>
        <dsp:cNvPr id="0" name=""/>
        <dsp:cNvSpPr/>
      </dsp:nvSpPr>
      <dsp:spPr>
        <a:xfrm>
          <a:off x="86694" y="541034"/>
          <a:ext cx="851828" cy="851828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AA3684-70AB-46C1-894E-21655D499F6E}">
      <dsp:nvSpPr>
        <dsp:cNvPr id="0" name=""/>
        <dsp:cNvSpPr/>
      </dsp:nvSpPr>
      <dsp:spPr>
        <a:xfrm>
          <a:off x="1000925" y="1648083"/>
          <a:ext cx="3281963" cy="6814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911" tIns="93980" rIns="93980" bIns="9398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3700" kern="120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Făină</a:t>
          </a:r>
          <a:endParaRPr lang="en-US" sz="3700" kern="1200" dirty="0"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0925" y="1648083"/>
        <a:ext cx="3281963" cy="681462"/>
      </dsp:txXfrm>
    </dsp:sp>
    <dsp:sp modelId="{BF4EEBEC-FFE3-43D2-9BD0-EF2157F89FA9}">
      <dsp:nvSpPr>
        <dsp:cNvPr id="0" name=""/>
        <dsp:cNvSpPr/>
      </dsp:nvSpPr>
      <dsp:spPr>
        <a:xfrm>
          <a:off x="575010" y="1562901"/>
          <a:ext cx="851828" cy="851828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34EEE3-A1B4-40EE-A852-51D0EA783465}">
      <dsp:nvSpPr>
        <dsp:cNvPr id="0" name=""/>
        <dsp:cNvSpPr/>
      </dsp:nvSpPr>
      <dsp:spPr>
        <a:xfrm>
          <a:off x="1150798" y="2669950"/>
          <a:ext cx="3132089" cy="6814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911" tIns="93980" rIns="93980" bIns="9398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3700" kern="120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Uleiuri</a:t>
          </a:r>
          <a:endParaRPr lang="en-US" sz="3700" kern="1200" dirty="0"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50798" y="2669950"/>
        <a:ext cx="3132089" cy="681462"/>
      </dsp:txXfrm>
    </dsp:sp>
    <dsp:sp modelId="{F2B18FFF-918C-4ABF-AFDF-15B692F70264}">
      <dsp:nvSpPr>
        <dsp:cNvPr id="0" name=""/>
        <dsp:cNvSpPr/>
      </dsp:nvSpPr>
      <dsp:spPr>
        <a:xfrm>
          <a:off x="724884" y="2584767"/>
          <a:ext cx="851828" cy="851828"/>
        </a:xfrm>
        <a:prstGeom prst="ellipse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7DED38-8036-4EB2-8611-EB7AF6DBEB87}">
      <dsp:nvSpPr>
        <dsp:cNvPr id="0" name=""/>
        <dsp:cNvSpPr/>
      </dsp:nvSpPr>
      <dsp:spPr>
        <a:xfrm>
          <a:off x="1000925" y="3691817"/>
          <a:ext cx="3281963" cy="6814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911" tIns="93980" rIns="93980" bIns="9398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3700" kern="120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Băuturi</a:t>
          </a:r>
          <a:endParaRPr lang="en-US" sz="3700" kern="1200" dirty="0"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0925" y="3691817"/>
        <a:ext cx="3281963" cy="681462"/>
      </dsp:txXfrm>
    </dsp:sp>
    <dsp:sp modelId="{BA070F89-0B98-4A7B-8801-2D322153A8C9}">
      <dsp:nvSpPr>
        <dsp:cNvPr id="0" name=""/>
        <dsp:cNvSpPr/>
      </dsp:nvSpPr>
      <dsp:spPr>
        <a:xfrm>
          <a:off x="575010" y="3606634"/>
          <a:ext cx="851828" cy="851828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4E10E0-8A7E-4D23-979C-941E70F1DA04}">
      <dsp:nvSpPr>
        <dsp:cNvPr id="0" name=""/>
        <dsp:cNvSpPr/>
      </dsp:nvSpPr>
      <dsp:spPr>
        <a:xfrm>
          <a:off x="512608" y="4713684"/>
          <a:ext cx="3770279" cy="6814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911" tIns="93980" rIns="93980" bIns="9398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3700" kern="120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Panificație</a:t>
          </a:r>
          <a:endParaRPr lang="en-US" sz="3700" kern="1200" dirty="0"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2608" y="4713684"/>
        <a:ext cx="3770279" cy="681462"/>
      </dsp:txXfrm>
    </dsp:sp>
    <dsp:sp modelId="{DAD0B0B9-DCFB-4F9B-8961-5790625F3CB7}">
      <dsp:nvSpPr>
        <dsp:cNvPr id="0" name=""/>
        <dsp:cNvSpPr/>
      </dsp:nvSpPr>
      <dsp:spPr>
        <a:xfrm>
          <a:off x="86694" y="4628501"/>
          <a:ext cx="851828" cy="851828"/>
        </a:xfrm>
        <a:prstGeom prst="ellipse">
          <a:avLst/>
        </a:prstGeom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E2B4CF-D98E-49D5-9C67-AEE033B63853}">
      <dsp:nvSpPr>
        <dsp:cNvPr id="0" name=""/>
        <dsp:cNvSpPr/>
      </dsp:nvSpPr>
      <dsp:spPr>
        <a:xfrm>
          <a:off x="217" y="1631645"/>
          <a:ext cx="2150429" cy="190346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Conditii pedo-climatice favorabile
Producția de fibre sau semințe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021" y="1675449"/>
        <a:ext cx="2062821" cy="1407972"/>
      </dsp:txXfrm>
    </dsp:sp>
    <dsp:sp modelId="{0C42D2B3-06F4-4A4E-9024-EB66E5C2CA46}">
      <dsp:nvSpPr>
        <dsp:cNvPr id="0" name=""/>
        <dsp:cNvSpPr/>
      </dsp:nvSpPr>
      <dsp:spPr>
        <a:xfrm rot="666283">
          <a:off x="1170719" y="2398599"/>
          <a:ext cx="2379430" cy="2379430"/>
        </a:xfrm>
        <a:prstGeom prst="leftCircularArrow">
          <a:avLst>
            <a:gd name="adj1" fmla="val 2408"/>
            <a:gd name="adj2" fmla="val 291163"/>
            <a:gd name="adj3" fmla="val 874424"/>
            <a:gd name="adj4" fmla="val 7832240"/>
            <a:gd name="adj5" fmla="val 2809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6642B3-6F35-4512-9C5D-5645396561D9}">
      <dsp:nvSpPr>
        <dsp:cNvPr id="0" name=""/>
        <dsp:cNvSpPr/>
      </dsp:nvSpPr>
      <dsp:spPr>
        <a:xfrm>
          <a:off x="434552" y="3204628"/>
          <a:ext cx="1620431" cy="11022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50 de ani de cercetare agricolă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6836" y="3236912"/>
        <a:ext cx="1555863" cy="1037703"/>
      </dsp:txXfrm>
    </dsp:sp>
    <dsp:sp modelId="{7F6E8DBA-C45D-4443-90DE-5A43C1E09477}">
      <dsp:nvSpPr>
        <dsp:cNvPr id="0" name=""/>
        <dsp:cNvSpPr/>
      </dsp:nvSpPr>
      <dsp:spPr>
        <a:xfrm>
          <a:off x="2423444" y="1683686"/>
          <a:ext cx="2013473" cy="204790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2 statii de cercetare agricola
Soiuri certificate monoice și dioice de cânepă</a:t>
          </a:r>
          <a:endParaRPr lang="en-U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70572" y="2169651"/>
        <a:ext cx="1919217" cy="1514814"/>
      </dsp:txXfrm>
    </dsp:sp>
    <dsp:sp modelId="{E1A24D7A-8383-4964-9E9D-0A308822792A}">
      <dsp:nvSpPr>
        <dsp:cNvPr id="0" name=""/>
        <dsp:cNvSpPr/>
      </dsp:nvSpPr>
      <dsp:spPr>
        <a:xfrm rot="21229664">
          <a:off x="3720396" y="1018449"/>
          <a:ext cx="2071665" cy="2071665"/>
        </a:xfrm>
        <a:prstGeom prst="circularArrow">
          <a:avLst>
            <a:gd name="adj1" fmla="val 2765"/>
            <a:gd name="adj2" fmla="val 337209"/>
            <a:gd name="adj3" fmla="val 19780820"/>
            <a:gd name="adj4" fmla="val 12869050"/>
            <a:gd name="adj5" fmla="val 3226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9D1298-2485-4BBD-8A36-D4A9525DF6A3}">
      <dsp:nvSpPr>
        <dsp:cNvPr id="0" name=""/>
        <dsp:cNvSpPr/>
      </dsp:nvSpPr>
      <dsp:spPr>
        <a:xfrm>
          <a:off x="3048553" y="1588472"/>
          <a:ext cx="1399131" cy="5563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Producția de semințe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64849" y="1604768"/>
        <a:ext cx="1366539" cy="523796"/>
      </dsp:txXfrm>
    </dsp:sp>
    <dsp:sp modelId="{60746F41-F781-4BC6-ACAC-E0B1B4E82D73}">
      <dsp:nvSpPr>
        <dsp:cNvPr id="0" name=""/>
        <dsp:cNvSpPr/>
      </dsp:nvSpPr>
      <dsp:spPr>
        <a:xfrm>
          <a:off x="4709715" y="1749692"/>
          <a:ext cx="1783792" cy="1828622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0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Zenit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Jubileu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1797" y="1791774"/>
        <a:ext cx="1699628" cy="1352610"/>
      </dsp:txXfrm>
    </dsp:sp>
    <dsp:sp modelId="{33E2AEB3-71E8-457D-BC0B-E82BC8B41CE1}">
      <dsp:nvSpPr>
        <dsp:cNvPr id="0" name=""/>
        <dsp:cNvSpPr/>
      </dsp:nvSpPr>
      <dsp:spPr>
        <a:xfrm rot="535585">
          <a:off x="5877058" y="2402543"/>
          <a:ext cx="1799412" cy="1919229"/>
        </a:xfrm>
        <a:prstGeom prst="leftCircularArrow">
          <a:avLst>
            <a:gd name="adj1" fmla="val 2985"/>
            <a:gd name="adj2" fmla="val 365870"/>
            <a:gd name="adj3" fmla="val 1691280"/>
            <a:gd name="adj4" fmla="val 8574388"/>
            <a:gd name="adj5" fmla="val 348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E8DFC-44CA-4A35-9D52-B0195A6EB205}">
      <dsp:nvSpPr>
        <dsp:cNvPr id="0" name=""/>
        <dsp:cNvSpPr/>
      </dsp:nvSpPr>
      <dsp:spPr>
        <a:xfrm>
          <a:off x="5105892" y="3106038"/>
          <a:ext cx="1622334" cy="73851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Producția de tulpini și fibre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27522" y="3127668"/>
        <a:ext cx="1579074" cy="695250"/>
      </dsp:txXfrm>
    </dsp:sp>
    <dsp:sp modelId="{CDB7A073-3F27-458D-AF5D-378F1FE5A6AB}">
      <dsp:nvSpPr>
        <dsp:cNvPr id="0" name=""/>
        <dsp:cNvSpPr/>
      </dsp:nvSpPr>
      <dsp:spPr>
        <a:xfrm>
          <a:off x="6947913" y="1652288"/>
          <a:ext cx="1715574" cy="2110703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Diana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Dacia Secuieni,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Lorvin 110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Silvana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96486" y="2153154"/>
        <a:ext cx="1618428" cy="1561263"/>
      </dsp:txXfrm>
    </dsp:sp>
    <dsp:sp modelId="{8436BF9F-CDFC-4648-8D81-63AB1EEE90D7}">
      <dsp:nvSpPr>
        <dsp:cNvPr id="0" name=""/>
        <dsp:cNvSpPr/>
      </dsp:nvSpPr>
      <dsp:spPr>
        <a:xfrm rot="21010093">
          <a:off x="8021315" y="999843"/>
          <a:ext cx="2093056" cy="2166108"/>
        </a:xfrm>
        <a:prstGeom prst="circularArrow">
          <a:avLst>
            <a:gd name="adj1" fmla="val 2905"/>
            <a:gd name="adj2" fmla="val 355463"/>
            <a:gd name="adj3" fmla="val 19636624"/>
            <a:gd name="adj4" fmla="val 12743109"/>
            <a:gd name="adj5" fmla="val 339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08FDB-62CE-48BC-8853-46D087846F95}">
      <dsp:nvSpPr>
        <dsp:cNvPr id="0" name=""/>
        <dsp:cNvSpPr/>
      </dsp:nvSpPr>
      <dsp:spPr>
        <a:xfrm>
          <a:off x="7392340" y="1592378"/>
          <a:ext cx="1399131" cy="55638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Fibre și semințe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08636" y="1608674"/>
        <a:ext cx="1366539" cy="523796"/>
      </dsp:txXfrm>
    </dsp:sp>
    <dsp:sp modelId="{84099C6E-12EF-4DAD-B904-6107FA071E80}">
      <dsp:nvSpPr>
        <dsp:cNvPr id="0" name=""/>
        <dsp:cNvSpPr/>
      </dsp:nvSpPr>
      <dsp:spPr>
        <a:xfrm>
          <a:off x="9040400" y="1823208"/>
          <a:ext cx="1644727" cy="155320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Secuieni 1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Denise</a:t>
          </a:r>
          <a:endParaRPr lang="ro-RO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Armanca</a:t>
          </a:r>
          <a:endParaRPr lang="ro-RO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Teodora</a:t>
          </a:r>
          <a:endParaRPr lang="ro-RO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76143" y="1858951"/>
        <a:ext cx="1573241" cy="1148885"/>
      </dsp:txXfrm>
    </dsp:sp>
    <dsp:sp modelId="{D1BC0175-073E-45E1-B7BF-3BB203B19D4E}">
      <dsp:nvSpPr>
        <dsp:cNvPr id="0" name=""/>
        <dsp:cNvSpPr/>
      </dsp:nvSpPr>
      <dsp:spPr>
        <a:xfrm>
          <a:off x="9099160" y="3298104"/>
          <a:ext cx="2052315" cy="9913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13-16 tone tulpini/ha și 900-1400 kg semințe/ha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28196" y="3327140"/>
        <a:ext cx="1994243" cy="9332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6E63F8-59FC-4B3E-9FF6-44B6C9256A62}">
      <dsp:nvSpPr>
        <dsp:cNvPr id="0" name=""/>
        <dsp:cNvSpPr/>
      </dsp:nvSpPr>
      <dsp:spPr>
        <a:xfrm>
          <a:off x="4019016" y="868489"/>
          <a:ext cx="1753165" cy="17534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8D663F-3D95-40D4-A1D4-73BC02AD4471}">
      <dsp:nvSpPr>
        <dsp:cNvPr id="0" name=""/>
        <dsp:cNvSpPr/>
      </dsp:nvSpPr>
      <dsp:spPr>
        <a:xfrm>
          <a:off x="4077227" y="926949"/>
          <a:ext cx="1636744" cy="1636570"/>
        </a:xfrm>
        <a:prstGeom prst="ellipse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Toate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soiurile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de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cânepă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românească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au THC &lt;0,2%</a:t>
          </a:r>
        </a:p>
      </dsp:txBody>
      <dsp:txXfrm>
        <a:off x="4311210" y="1160788"/>
        <a:ext cx="1168777" cy="1168890"/>
      </dsp:txXfrm>
    </dsp:sp>
    <dsp:sp modelId="{C0998A00-A3A1-4997-867B-7DBB36611347}">
      <dsp:nvSpPr>
        <dsp:cNvPr id="0" name=""/>
        <dsp:cNvSpPr/>
      </dsp:nvSpPr>
      <dsp:spPr>
        <a:xfrm rot="2700000">
          <a:off x="2209180" y="870608"/>
          <a:ext cx="1748943" cy="1748943"/>
        </a:xfrm>
        <a:prstGeom prst="teardrop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AB72AB-3966-4B7D-87F1-5E739AB98C98}">
      <dsp:nvSpPr>
        <dsp:cNvPr id="0" name=""/>
        <dsp:cNvSpPr/>
      </dsp:nvSpPr>
      <dsp:spPr>
        <a:xfrm>
          <a:off x="2265279" y="926949"/>
          <a:ext cx="1636744" cy="1636570"/>
        </a:xfrm>
        <a:prstGeom prst="ellipse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soiuri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de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cânepă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românească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incluse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în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Catalogul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UE</a:t>
          </a:r>
        </a:p>
      </dsp:txBody>
      <dsp:txXfrm>
        <a:off x="2499263" y="1160788"/>
        <a:ext cx="1168777" cy="1168890"/>
      </dsp:txXfrm>
    </dsp:sp>
    <dsp:sp modelId="{B85FB866-29CE-4457-BEEB-AC83F22CA222}">
      <dsp:nvSpPr>
        <dsp:cNvPr id="0" name=""/>
        <dsp:cNvSpPr/>
      </dsp:nvSpPr>
      <dsp:spPr>
        <a:xfrm rot="2700000">
          <a:off x="397233" y="870608"/>
          <a:ext cx="1748943" cy="1748943"/>
        </a:xfrm>
        <a:prstGeom prst="teardrop">
          <a:avLst>
            <a:gd name="adj" fmla="val 1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013713-1FB1-4ED1-A041-A6A194A27BFA}">
      <dsp:nvSpPr>
        <dsp:cNvPr id="0" name=""/>
        <dsp:cNvSpPr/>
      </dsp:nvSpPr>
      <dsp:spPr>
        <a:xfrm>
          <a:off x="453332" y="926949"/>
          <a:ext cx="1636744" cy="1636570"/>
        </a:xfrm>
        <a:prstGeom prst="ellipse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Toate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soiurile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de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cânepă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românească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sunt</a:t>
          </a: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certificate</a:t>
          </a:r>
        </a:p>
      </dsp:txBody>
      <dsp:txXfrm>
        <a:off x="687316" y="1160788"/>
        <a:ext cx="1168777" cy="11688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5C2547-4EA1-4DF8-B199-C319771854B4}">
      <dsp:nvSpPr>
        <dsp:cNvPr id="0" name=""/>
        <dsp:cNvSpPr/>
      </dsp:nvSpPr>
      <dsp:spPr>
        <a:xfrm>
          <a:off x="0" y="0"/>
          <a:ext cx="1812230" cy="543289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CANABINOIZI</a:t>
          </a:r>
          <a:endParaRPr lang="en-US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812230" cy="1629867"/>
      </dsp:txXfrm>
    </dsp:sp>
    <dsp:sp modelId="{7AFA54DF-78F1-4A94-97C7-60BBDAADEC69}">
      <dsp:nvSpPr>
        <dsp:cNvPr id="0" name=""/>
        <dsp:cNvSpPr/>
      </dsp:nvSpPr>
      <dsp:spPr>
        <a:xfrm>
          <a:off x="181920" y="1630331"/>
          <a:ext cx="1449784" cy="1067345"/>
        </a:xfrm>
        <a:prstGeom prst="roundRect">
          <a:avLst>
            <a:gd name="adj" fmla="val 10000"/>
          </a:avLst>
        </a:prstGeom>
        <a:solidFill>
          <a:srgbClr val="458FB0">
            <a:alpha val="90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Canabidiol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3181" y="1661592"/>
        <a:ext cx="1387262" cy="1004823"/>
      </dsp:txXfrm>
    </dsp:sp>
    <dsp:sp modelId="{2F883D48-CFD4-434D-9311-8364E042750F}">
      <dsp:nvSpPr>
        <dsp:cNvPr id="0" name=""/>
        <dsp:cNvSpPr/>
      </dsp:nvSpPr>
      <dsp:spPr>
        <a:xfrm>
          <a:off x="181920" y="2861883"/>
          <a:ext cx="1449784" cy="1067345"/>
        </a:xfrm>
        <a:prstGeom prst="roundRect">
          <a:avLst>
            <a:gd name="adj" fmla="val 10000"/>
          </a:avLst>
        </a:prstGeom>
        <a:solidFill>
          <a:srgbClr val="458FB0">
            <a:alpha val="82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THC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3181" y="2893144"/>
        <a:ext cx="1387262" cy="1004823"/>
      </dsp:txXfrm>
    </dsp:sp>
    <dsp:sp modelId="{4891640C-28F0-4AA4-BF2A-E1D8B30CAC23}">
      <dsp:nvSpPr>
        <dsp:cNvPr id="0" name=""/>
        <dsp:cNvSpPr/>
      </dsp:nvSpPr>
      <dsp:spPr>
        <a:xfrm>
          <a:off x="181920" y="4093435"/>
          <a:ext cx="1449784" cy="1067345"/>
        </a:xfrm>
        <a:prstGeom prst="roundRect">
          <a:avLst>
            <a:gd name="adj" fmla="val 10000"/>
          </a:avLst>
        </a:prstGeom>
        <a:solidFill>
          <a:srgbClr val="458FB0">
            <a:alpha val="76667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/>
            <a:t>CBN, CBG</a:t>
          </a:r>
          <a:endParaRPr lang="en-US" sz="1900" kern="1200" dirty="0"/>
        </a:p>
      </dsp:txBody>
      <dsp:txXfrm>
        <a:off x="213181" y="4124696"/>
        <a:ext cx="1387262" cy="1004823"/>
      </dsp:txXfrm>
    </dsp:sp>
    <dsp:sp modelId="{B91389C2-EEB7-4BCC-AFEF-F5D156C9B75D}">
      <dsp:nvSpPr>
        <dsp:cNvPr id="0" name=""/>
        <dsp:cNvSpPr/>
      </dsp:nvSpPr>
      <dsp:spPr>
        <a:xfrm>
          <a:off x="1948844" y="0"/>
          <a:ext cx="1812230" cy="543289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TERPENE</a:t>
          </a:r>
          <a:endParaRPr lang="en-US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48844" y="0"/>
        <a:ext cx="1812230" cy="1629867"/>
      </dsp:txXfrm>
    </dsp:sp>
    <dsp:sp modelId="{691174AF-97ED-4157-804C-565FF71ED08B}">
      <dsp:nvSpPr>
        <dsp:cNvPr id="0" name=""/>
        <dsp:cNvSpPr/>
      </dsp:nvSpPr>
      <dsp:spPr>
        <a:xfrm>
          <a:off x="2130067" y="1631458"/>
          <a:ext cx="1449784" cy="1638090"/>
        </a:xfrm>
        <a:prstGeom prst="roundRect">
          <a:avLst>
            <a:gd name="adj" fmla="val 10000"/>
          </a:avLst>
        </a:prstGeom>
        <a:solidFill>
          <a:srgbClr val="458FB0">
            <a:alpha val="74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Mircen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Limonen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72530" y="1673921"/>
        <a:ext cx="1364858" cy="1553164"/>
      </dsp:txXfrm>
    </dsp:sp>
    <dsp:sp modelId="{81AC1EC1-3096-4AD6-959A-1112E1608480}">
      <dsp:nvSpPr>
        <dsp:cNvPr id="0" name=""/>
        <dsp:cNvSpPr/>
      </dsp:nvSpPr>
      <dsp:spPr>
        <a:xfrm>
          <a:off x="2130067" y="3521563"/>
          <a:ext cx="1449784" cy="1638090"/>
        </a:xfrm>
        <a:prstGeom prst="roundRect">
          <a:avLst>
            <a:gd name="adj" fmla="val 10000"/>
          </a:avLst>
        </a:prstGeom>
        <a:solidFill>
          <a:srgbClr val="458FB0">
            <a:alpha val="66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Pinene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Linalol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72530" y="3564026"/>
        <a:ext cx="1364858" cy="1553164"/>
      </dsp:txXfrm>
    </dsp:sp>
    <dsp:sp modelId="{9450FE46-71E9-4492-8D77-F360C542EAAB}">
      <dsp:nvSpPr>
        <dsp:cNvPr id="0" name=""/>
        <dsp:cNvSpPr/>
      </dsp:nvSpPr>
      <dsp:spPr>
        <a:xfrm>
          <a:off x="3896992" y="0"/>
          <a:ext cx="1812230" cy="543289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FLAVONOIDE</a:t>
          </a:r>
          <a:endParaRPr lang="en-US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96992" y="0"/>
        <a:ext cx="1812230" cy="1629867"/>
      </dsp:txXfrm>
    </dsp:sp>
    <dsp:sp modelId="{CEF2C4AB-F46B-4BFF-8689-645CE1AF3B5D}">
      <dsp:nvSpPr>
        <dsp:cNvPr id="0" name=""/>
        <dsp:cNvSpPr/>
      </dsp:nvSpPr>
      <dsp:spPr>
        <a:xfrm>
          <a:off x="4078215" y="1631458"/>
          <a:ext cx="1449784" cy="1638090"/>
        </a:xfrm>
        <a:prstGeom prst="roundRect">
          <a:avLst>
            <a:gd name="adj" fmla="val 10000"/>
          </a:avLst>
        </a:prstGeom>
        <a:solidFill>
          <a:srgbClr val="458FB0">
            <a:alpha val="58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Canflavine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20678" y="1673921"/>
        <a:ext cx="1364858" cy="1553164"/>
      </dsp:txXfrm>
    </dsp:sp>
    <dsp:sp modelId="{41E2DFF5-C7B0-41F5-A298-7511D45E5627}">
      <dsp:nvSpPr>
        <dsp:cNvPr id="0" name=""/>
        <dsp:cNvSpPr/>
      </dsp:nvSpPr>
      <dsp:spPr>
        <a:xfrm>
          <a:off x="4078215" y="3521563"/>
          <a:ext cx="1449784" cy="1638090"/>
        </a:xfrm>
        <a:prstGeom prst="roundRect">
          <a:avLst>
            <a:gd name="adj" fmla="val 10000"/>
          </a:avLst>
        </a:prstGeom>
        <a:solidFill>
          <a:srgbClr val="458FB0">
            <a:alpha val="50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Quercetin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Apigenina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20678" y="3564026"/>
        <a:ext cx="1364858" cy="15531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5C2547-4EA1-4DF8-B199-C319771854B4}">
      <dsp:nvSpPr>
        <dsp:cNvPr id="0" name=""/>
        <dsp:cNvSpPr/>
      </dsp:nvSpPr>
      <dsp:spPr>
        <a:xfrm>
          <a:off x="716" y="0"/>
          <a:ext cx="1863824" cy="543289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b="1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ACIZI GRAȘI ESENȚIALI</a:t>
          </a:r>
          <a:endParaRPr lang="en-US" sz="19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6" y="0"/>
        <a:ext cx="1863824" cy="1629867"/>
      </dsp:txXfrm>
    </dsp:sp>
    <dsp:sp modelId="{7AFA54DF-78F1-4A94-97C7-60BBDAADEC69}">
      <dsp:nvSpPr>
        <dsp:cNvPr id="0" name=""/>
        <dsp:cNvSpPr/>
      </dsp:nvSpPr>
      <dsp:spPr>
        <a:xfrm>
          <a:off x="187099" y="1631458"/>
          <a:ext cx="1491059" cy="1638090"/>
        </a:xfrm>
        <a:prstGeom prst="roundRect">
          <a:avLst>
            <a:gd name="adj" fmla="val 10000"/>
          </a:avLst>
        </a:prstGeom>
        <a:solidFill>
          <a:srgbClr val="458FB0">
            <a:alpha val="90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Omega-3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Omega-6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0771" y="1675130"/>
        <a:ext cx="1403715" cy="1550746"/>
      </dsp:txXfrm>
    </dsp:sp>
    <dsp:sp modelId="{2F883D48-CFD4-434D-9311-8364E042750F}">
      <dsp:nvSpPr>
        <dsp:cNvPr id="0" name=""/>
        <dsp:cNvSpPr/>
      </dsp:nvSpPr>
      <dsp:spPr>
        <a:xfrm>
          <a:off x="187099" y="3521563"/>
          <a:ext cx="1491059" cy="1638090"/>
        </a:xfrm>
        <a:prstGeom prst="roundRect">
          <a:avLst>
            <a:gd name="adj" fmla="val 10000"/>
          </a:avLst>
        </a:prstGeom>
        <a:solidFill>
          <a:srgbClr val="458FB0">
            <a:alpha val="82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Acid gama-linolenic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0771" y="3565235"/>
        <a:ext cx="1403715" cy="1550746"/>
      </dsp:txXfrm>
    </dsp:sp>
    <dsp:sp modelId="{B91389C2-EEB7-4BCC-AFEF-F5D156C9B75D}">
      <dsp:nvSpPr>
        <dsp:cNvPr id="0" name=""/>
        <dsp:cNvSpPr/>
      </dsp:nvSpPr>
      <dsp:spPr>
        <a:xfrm>
          <a:off x="2004327" y="0"/>
          <a:ext cx="1863824" cy="543289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PROTEINE</a:t>
          </a:r>
          <a:endParaRPr lang="en-US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4327" y="0"/>
        <a:ext cx="1863824" cy="1629867"/>
      </dsp:txXfrm>
    </dsp:sp>
    <dsp:sp modelId="{691174AF-97ED-4157-804C-565FF71ED08B}">
      <dsp:nvSpPr>
        <dsp:cNvPr id="0" name=""/>
        <dsp:cNvSpPr/>
      </dsp:nvSpPr>
      <dsp:spPr>
        <a:xfrm>
          <a:off x="2190710" y="1631458"/>
          <a:ext cx="1491059" cy="1638090"/>
        </a:xfrm>
        <a:prstGeom prst="roundRect">
          <a:avLst>
            <a:gd name="adj" fmla="val 10000"/>
          </a:avLst>
        </a:prstGeom>
        <a:solidFill>
          <a:srgbClr val="458FB0">
            <a:alpha val="74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Edestină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4382" y="1675130"/>
        <a:ext cx="1403715" cy="1550746"/>
      </dsp:txXfrm>
    </dsp:sp>
    <dsp:sp modelId="{81AC1EC1-3096-4AD6-959A-1112E1608480}">
      <dsp:nvSpPr>
        <dsp:cNvPr id="0" name=""/>
        <dsp:cNvSpPr/>
      </dsp:nvSpPr>
      <dsp:spPr>
        <a:xfrm>
          <a:off x="2190710" y="3521563"/>
          <a:ext cx="1491059" cy="1638090"/>
        </a:xfrm>
        <a:prstGeom prst="roundRect">
          <a:avLst>
            <a:gd name="adj" fmla="val 10000"/>
          </a:avLst>
        </a:prstGeom>
        <a:solidFill>
          <a:srgbClr val="458FB0">
            <a:alpha val="66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Albumină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4382" y="3565235"/>
        <a:ext cx="1403715" cy="1550746"/>
      </dsp:txXfrm>
    </dsp:sp>
    <dsp:sp modelId="{9450FE46-71E9-4492-8D77-F360C542EAAB}">
      <dsp:nvSpPr>
        <dsp:cNvPr id="0" name=""/>
        <dsp:cNvSpPr/>
      </dsp:nvSpPr>
      <dsp:spPr>
        <a:xfrm>
          <a:off x="4007938" y="0"/>
          <a:ext cx="1863824" cy="543289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b="1" strike="noStrik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VITAMINE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b="1" strike="noStrik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MINERALE</a:t>
          </a:r>
          <a:endParaRPr lang="en-US" sz="1900" b="1" strike="noStrik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07938" y="0"/>
        <a:ext cx="1863824" cy="1629867"/>
      </dsp:txXfrm>
    </dsp:sp>
    <dsp:sp modelId="{CEF2C4AB-F46B-4BFF-8689-645CE1AF3B5D}">
      <dsp:nvSpPr>
        <dsp:cNvPr id="0" name=""/>
        <dsp:cNvSpPr/>
      </dsp:nvSpPr>
      <dsp:spPr>
        <a:xfrm>
          <a:off x="4194321" y="1631458"/>
          <a:ext cx="1491059" cy="1638090"/>
        </a:xfrm>
        <a:prstGeom prst="roundRect">
          <a:avLst>
            <a:gd name="adj" fmla="val 10000"/>
          </a:avLst>
        </a:prstGeom>
        <a:solidFill>
          <a:srgbClr val="458FB0">
            <a:alpha val="58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Vitamina E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37993" y="1675130"/>
        <a:ext cx="1403715" cy="1550746"/>
      </dsp:txXfrm>
    </dsp:sp>
    <dsp:sp modelId="{41E2DFF5-C7B0-41F5-A298-7511D45E5627}">
      <dsp:nvSpPr>
        <dsp:cNvPr id="0" name=""/>
        <dsp:cNvSpPr/>
      </dsp:nvSpPr>
      <dsp:spPr>
        <a:xfrm>
          <a:off x="4194321" y="3521563"/>
          <a:ext cx="1491059" cy="1638090"/>
        </a:xfrm>
        <a:prstGeom prst="roundRect">
          <a:avLst>
            <a:gd name="adj" fmla="val 10000"/>
          </a:avLst>
        </a:prstGeom>
        <a:solidFill>
          <a:srgbClr val="458FB0">
            <a:alpha val="50000"/>
          </a:srgb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Fier Magneziu Zinc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37993" y="3565235"/>
        <a:ext cx="1403715" cy="15507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8E0E5B-4908-42DB-B7F9-058E4C2F6AC8}">
      <dsp:nvSpPr>
        <dsp:cNvPr id="0" name=""/>
        <dsp:cNvSpPr/>
      </dsp:nvSpPr>
      <dsp:spPr>
        <a:xfrm>
          <a:off x="2349629" y="3451301"/>
          <a:ext cx="83657" cy="83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91195B-F15E-4659-B741-3E47829BF3BC}">
      <dsp:nvSpPr>
        <dsp:cNvPr id="0" name=""/>
        <dsp:cNvSpPr/>
      </dsp:nvSpPr>
      <dsp:spPr>
        <a:xfrm>
          <a:off x="2163278" y="3536274"/>
          <a:ext cx="83657" cy="83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833B68-F35A-482B-A1CC-63C3207C3830}">
      <dsp:nvSpPr>
        <dsp:cNvPr id="0" name=""/>
        <dsp:cNvSpPr/>
      </dsp:nvSpPr>
      <dsp:spPr>
        <a:xfrm>
          <a:off x="1971418" y="3606228"/>
          <a:ext cx="83657" cy="83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88397C-CDF0-47B1-BF58-786A3B4B8A05}">
      <dsp:nvSpPr>
        <dsp:cNvPr id="0" name=""/>
        <dsp:cNvSpPr/>
      </dsp:nvSpPr>
      <dsp:spPr>
        <a:xfrm>
          <a:off x="1774046" y="3660768"/>
          <a:ext cx="83657" cy="83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87D090-F2B1-41AA-A319-1E0DD33748C1}">
      <dsp:nvSpPr>
        <dsp:cNvPr id="0" name=""/>
        <dsp:cNvSpPr/>
      </dsp:nvSpPr>
      <dsp:spPr>
        <a:xfrm>
          <a:off x="3220767" y="2741485"/>
          <a:ext cx="83657" cy="83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EFA161-89D8-4EE1-B784-FF1F027B1409}">
      <dsp:nvSpPr>
        <dsp:cNvPr id="0" name=""/>
        <dsp:cNvSpPr/>
      </dsp:nvSpPr>
      <dsp:spPr>
        <a:xfrm>
          <a:off x="3717702" y="1700079"/>
          <a:ext cx="83657" cy="83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D74D80-C335-49A9-83AA-0A0F23FDE47E}">
      <dsp:nvSpPr>
        <dsp:cNvPr id="0" name=""/>
        <dsp:cNvSpPr/>
      </dsp:nvSpPr>
      <dsp:spPr>
        <a:xfrm>
          <a:off x="3583449" y="400594"/>
          <a:ext cx="83657" cy="83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6D3CE6-0AC5-4FB7-AF5D-214E65A65351}">
      <dsp:nvSpPr>
        <dsp:cNvPr id="0" name=""/>
        <dsp:cNvSpPr/>
      </dsp:nvSpPr>
      <dsp:spPr>
        <a:xfrm>
          <a:off x="3702674" y="316016"/>
          <a:ext cx="83657" cy="83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733E47-3895-424F-B2F9-939C770BE1D2}">
      <dsp:nvSpPr>
        <dsp:cNvPr id="0" name=""/>
        <dsp:cNvSpPr/>
      </dsp:nvSpPr>
      <dsp:spPr>
        <a:xfrm>
          <a:off x="3821898" y="231439"/>
          <a:ext cx="83657" cy="83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D6C94-D4CA-4421-8667-941CFC310159}">
      <dsp:nvSpPr>
        <dsp:cNvPr id="0" name=""/>
        <dsp:cNvSpPr/>
      </dsp:nvSpPr>
      <dsp:spPr>
        <a:xfrm>
          <a:off x="3941122" y="316016"/>
          <a:ext cx="83657" cy="83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915CE-9B8E-4FC2-A45C-DEAEE4327777}">
      <dsp:nvSpPr>
        <dsp:cNvPr id="0" name=""/>
        <dsp:cNvSpPr/>
      </dsp:nvSpPr>
      <dsp:spPr>
        <a:xfrm>
          <a:off x="4060847" y="400594"/>
          <a:ext cx="83657" cy="83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8A96E6-DADA-4641-9D86-B1E1430819DB}">
      <dsp:nvSpPr>
        <dsp:cNvPr id="0" name=""/>
        <dsp:cNvSpPr/>
      </dsp:nvSpPr>
      <dsp:spPr>
        <a:xfrm>
          <a:off x="3821898" y="410079"/>
          <a:ext cx="83657" cy="83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78571B-5318-4EE4-8C3D-B4FE22883292}">
      <dsp:nvSpPr>
        <dsp:cNvPr id="0" name=""/>
        <dsp:cNvSpPr/>
      </dsp:nvSpPr>
      <dsp:spPr>
        <a:xfrm>
          <a:off x="3821898" y="588719"/>
          <a:ext cx="83657" cy="836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A0038F-F85B-42F0-996D-F339289D18B2}">
      <dsp:nvSpPr>
        <dsp:cNvPr id="0" name=""/>
        <dsp:cNvSpPr/>
      </dsp:nvSpPr>
      <dsp:spPr>
        <a:xfrm>
          <a:off x="1296899" y="3828672"/>
          <a:ext cx="1800886" cy="48295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188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Evaluate științific pentru SIGURANȚĂ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20475" y="3852248"/>
        <a:ext cx="1753734" cy="435807"/>
      </dsp:txXfrm>
    </dsp:sp>
    <dsp:sp modelId="{BC724F3D-0B75-4FA1-AB67-E21546B16EA9}">
      <dsp:nvSpPr>
        <dsp:cNvPr id="0" name=""/>
        <dsp:cNvSpPr/>
      </dsp:nvSpPr>
      <dsp:spPr>
        <a:xfrm>
          <a:off x="797710" y="3355000"/>
          <a:ext cx="835070" cy="83510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4654C5-A177-4D53-92DC-23912FEFD875}">
      <dsp:nvSpPr>
        <dsp:cNvPr id="0" name=""/>
        <dsp:cNvSpPr/>
      </dsp:nvSpPr>
      <dsp:spPr>
        <a:xfrm>
          <a:off x="2913439" y="3245722"/>
          <a:ext cx="1800886" cy="48295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188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ETICHETATE corect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37015" y="3269298"/>
        <a:ext cx="1753734" cy="435807"/>
      </dsp:txXfrm>
    </dsp:sp>
    <dsp:sp modelId="{FB90C47D-BC1E-436E-9F54-37DDD7301FC9}">
      <dsp:nvSpPr>
        <dsp:cNvPr id="0" name=""/>
        <dsp:cNvSpPr/>
      </dsp:nvSpPr>
      <dsp:spPr>
        <a:xfrm>
          <a:off x="2414250" y="2772050"/>
          <a:ext cx="835070" cy="835101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49369-82F5-4DF9-8C8C-3E1B71354924}">
      <dsp:nvSpPr>
        <dsp:cNvPr id="0" name=""/>
        <dsp:cNvSpPr/>
      </dsp:nvSpPr>
      <dsp:spPr>
        <a:xfrm>
          <a:off x="3601734" y="2326439"/>
          <a:ext cx="1800886" cy="48295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188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Avantajoase NUTRIȚIONAL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25310" y="2350015"/>
        <a:ext cx="1753734" cy="435807"/>
      </dsp:txXfrm>
    </dsp:sp>
    <dsp:sp modelId="{24039C04-CB11-4102-B385-F333014932C4}">
      <dsp:nvSpPr>
        <dsp:cNvPr id="0" name=""/>
        <dsp:cNvSpPr/>
      </dsp:nvSpPr>
      <dsp:spPr>
        <a:xfrm>
          <a:off x="3102545" y="1852767"/>
          <a:ext cx="835070" cy="83510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0DAEC1-D870-47E5-B45C-7CFDB9CA50F2}">
      <dsp:nvSpPr>
        <dsp:cNvPr id="0" name=""/>
        <dsp:cNvSpPr/>
      </dsp:nvSpPr>
      <dsp:spPr>
        <a:xfrm>
          <a:off x="3903802" y="1231283"/>
          <a:ext cx="1800886" cy="48295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188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NU prezinta RISC pentru sanatatea publica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27378" y="1254859"/>
        <a:ext cx="1753734" cy="435807"/>
      </dsp:txXfrm>
    </dsp:sp>
    <dsp:sp modelId="{40264643-D865-4E6D-8B55-66845DDC749A}">
      <dsp:nvSpPr>
        <dsp:cNvPr id="0" name=""/>
        <dsp:cNvSpPr/>
      </dsp:nvSpPr>
      <dsp:spPr>
        <a:xfrm>
          <a:off x="3404613" y="757611"/>
          <a:ext cx="835070" cy="835101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C50785-9136-4046-865D-F61E1ED6FC01}">
      <dsp:nvSpPr>
        <dsp:cNvPr id="0" name=""/>
        <dsp:cNvSpPr/>
      </dsp:nvSpPr>
      <dsp:spPr>
        <a:xfrm>
          <a:off x="2789" y="427370"/>
          <a:ext cx="2719833" cy="10879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4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Reducerea durerii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89" y="427370"/>
        <a:ext cx="2719833" cy="1087933"/>
      </dsp:txXfrm>
    </dsp:sp>
    <dsp:sp modelId="{E05D34A6-6DEE-4002-A6E6-A2F1D841472E}">
      <dsp:nvSpPr>
        <dsp:cNvPr id="0" name=""/>
        <dsp:cNvSpPr/>
      </dsp:nvSpPr>
      <dsp:spPr>
        <a:xfrm>
          <a:off x="2789" y="1515304"/>
          <a:ext cx="2719833" cy="3746924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just" defTabSz="8445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CBD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poate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acționa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asupra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receptorilor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sistemul</a:t>
          </a: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ui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endocannabinoid</a:t>
          </a:r>
        </a:p>
        <a:p>
          <a:pPr marL="171450" lvl="1" indent="-171450" algn="just" defTabSz="8445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proprietăți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antiinflamatorii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și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analgezice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171450" lvl="1" indent="-171450" algn="just" defTabSz="8445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Este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utilizat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pentru a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ameliora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durerea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cronică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în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afecțiuni</a:t>
          </a: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– artrită, fibromialgie, dureri neuropatice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89" y="1515304"/>
        <a:ext cx="2719833" cy="3746924"/>
      </dsp:txXfrm>
    </dsp:sp>
    <dsp:sp modelId="{6D792DDC-ECF7-4F28-ACC7-EBDA4AB0B58F}">
      <dsp:nvSpPr>
        <dsp:cNvPr id="0" name=""/>
        <dsp:cNvSpPr/>
      </dsp:nvSpPr>
      <dsp:spPr>
        <a:xfrm>
          <a:off x="3103400" y="427370"/>
          <a:ext cx="2719833" cy="10879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4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Afecțiuni ale pielii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03400" y="427370"/>
        <a:ext cx="2719833" cy="1087933"/>
      </dsp:txXfrm>
    </dsp:sp>
    <dsp:sp modelId="{BB13B16E-6A74-4651-9FAA-507879525FB7}">
      <dsp:nvSpPr>
        <dsp:cNvPr id="0" name=""/>
        <dsp:cNvSpPr/>
      </dsp:nvSpPr>
      <dsp:spPr>
        <a:xfrm>
          <a:off x="3103400" y="1449245"/>
          <a:ext cx="2719833" cy="3746924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just" defTabSz="8445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Datorită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proprietăților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antiinflamatorii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și antioxidante, CBD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este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utilizat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în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produsele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dermatologic</a:t>
          </a:r>
        </a:p>
        <a:p>
          <a:pPr marL="171450" lvl="1" indent="-171450" algn="just" defTabSz="8445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Ameliorarea și </a:t>
          </a:r>
          <a:r>
            <a:rPr lang="en-US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tratarea</a:t>
          </a: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acneei, psoriazisului, dermatitei atopice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03400" y="1449245"/>
        <a:ext cx="2719833" cy="3746924"/>
      </dsp:txXfrm>
    </dsp:sp>
    <dsp:sp modelId="{61CC5E63-3761-4834-83C0-55CCC1AC844C}">
      <dsp:nvSpPr>
        <dsp:cNvPr id="0" name=""/>
        <dsp:cNvSpPr/>
      </dsp:nvSpPr>
      <dsp:spPr>
        <a:xfrm>
          <a:off x="6204010" y="427370"/>
          <a:ext cx="2719833" cy="108793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4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Epilepsie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04010" y="427370"/>
        <a:ext cx="2719833" cy="1087933"/>
      </dsp:txXfrm>
    </dsp:sp>
    <dsp:sp modelId="{1D411AEA-5A5A-479D-9325-7C41ADB7094A}">
      <dsp:nvSpPr>
        <dsp:cNvPr id="0" name=""/>
        <dsp:cNvSpPr/>
      </dsp:nvSpPr>
      <dsp:spPr>
        <a:xfrm>
          <a:off x="6204010" y="1515304"/>
          <a:ext cx="2719833" cy="3746924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just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CBD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este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eficient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în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reducerea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crizelor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epileptice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în special la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pacienții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cu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forme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rezistente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la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tratament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Epidiolex</a:t>
          </a: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&amp; Sativax -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medicament</a:t>
          </a: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pe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bază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de CBD</a:t>
          </a: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aprobat</a:t>
          </a: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 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 FDA</a:t>
          </a:r>
        </a:p>
        <a:p>
          <a:pPr marL="171450" lvl="1" indent="-171450" algn="just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Tratamentul</a:t>
          </a: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Sindromului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Dravet</a:t>
          </a: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și 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Lennox-Gastaut</a:t>
          </a: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Scleroza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multiplă</a:t>
          </a:r>
          <a:r>
            <a:rPr lang="en-US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și </a:t>
          </a:r>
          <a:r>
            <a:rPr lang="en-US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spasticitate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04010" y="1515304"/>
        <a:ext cx="2719833" cy="374692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B39295-3662-4428-A0E7-0852F3F2BCC7}">
      <dsp:nvSpPr>
        <dsp:cNvPr id="0" name=""/>
        <dsp:cNvSpPr/>
      </dsp:nvSpPr>
      <dsp:spPr>
        <a:xfrm>
          <a:off x="16740" y="224956"/>
          <a:ext cx="3718893" cy="1487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Neuroprotecție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740" y="224956"/>
        <a:ext cx="3718893" cy="1487557"/>
      </dsp:txXfrm>
    </dsp:sp>
    <dsp:sp modelId="{D02D2811-F206-4A3E-8D11-2313B82B8EB1}">
      <dsp:nvSpPr>
        <dsp:cNvPr id="0" name=""/>
        <dsp:cNvSpPr/>
      </dsp:nvSpPr>
      <dsp:spPr>
        <a:xfrm>
          <a:off x="2571" y="1712514"/>
          <a:ext cx="3747231" cy="383631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just" defTabSz="8445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CBD </a:t>
          </a:r>
          <a:r>
            <a:rPr lang="en-US" sz="19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ar</a:t>
          </a:r>
          <a:r>
            <a:rPr lang="en-US" sz="19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putea</a:t>
          </a:r>
          <a:r>
            <a:rPr lang="en-US" sz="19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avea</a:t>
          </a:r>
          <a:r>
            <a:rPr lang="en-US" sz="19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efecte</a:t>
          </a:r>
          <a:r>
            <a:rPr lang="en-US" sz="19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9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ajutând</a:t>
          </a:r>
          <a:r>
            <a:rPr lang="en-US" sz="19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în </a:t>
          </a:r>
          <a:r>
            <a:rPr lang="en-US" sz="19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afecțiuni</a:t>
          </a:r>
          <a:r>
            <a:rPr lang="en-US" sz="19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neurodegenerative</a:t>
          </a:r>
          <a:r>
            <a:rPr lang="ro-RO" sz="19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boala </a:t>
          </a:r>
          <a:r>
            <a:rPr lang="ro-RO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Parkinson</a:t>
          </a:r>
          <a:r>
            <a:rPr lang="ro-RO" sz="19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boala </a:t>
          </a:r>
          <a:r>
            <a:rPr lang="ro-RO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Alzheimer</a:t>
          </a:r>
          <a:r>
            <a:rPr lang="ro-RO" sz="19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o-RO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scleroza multiplă</a:t>
          </a:r>
          <a:r>
            <a:rPr lang="ro-RO" sz="19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19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4455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Accidentele vasculare </a:t>
          </a:r>
          <a:r>
            <a:rPr lang="ro-RO" sz="19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cerebrale: CBD poate ajuta la protejarea creierului în timpul unor episoade ischemice.</a:t>
          </a:r>
        </a:p>
      </dsp:txBody>
      <dsp:txXfrm>
        <a:off x="2571" y="1712514"/>
        <a:ext cx="3747231" cy="3836311"/>
      </dsp:txXfrm>
    </dsp:sp>
    <dsp:sp modelId="{6A872788-9578-4541-8486-7165A4506BBC}">
      <dsp:nvSpPr>
        <dsp:cNvPr id="0" name=""/>
        <dsp:cNvSpPr/>
      </dsp:nvSpPr>
      <dsp:spPr>
        <a:xfrm>
          <a:off x="4270448" y="224956"/>
          <a:ext cx="3718893" cy="14875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Apetit &amp; Somn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70448" y="224956"/>
        <a:ext cx="3718893" cy="1487557"/>
      </dsp:txXfrm>
    </dsp:sp>
    <dsp:sp modelId="{81D2418B-6CDB-4A00-81A6-2A652B60843E}">
      <dsp:nvSpPr>
        <dsp:cNvPr id="0" name=""/>
        <dsp:cNvSpPr/>
      </dsp:nvSpPr>
      <dsp:spPr>
        <a:xfrm>
          <a:off x="4270448" y="1712514"/>
          <a:ext cx="3718893" cy="383631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CBD poate ajuta la reducerea grețurilor și vărsăturilor, mai ales în cazul pacienților care urmează tratamente agresive, precum </a:t>
          </a:r>
          <a:r>
            <a:rPr lang="ro-RO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chimioterapia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Tulburări gastrointestinal </a:t>
          </a: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ajuta în tratamentul sindromului de colon iritabil sau al bolii Crohn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CBD poate avea efecte benefice în ameliorarea tulburărilor de somn, ajutând la combaterea </a:t>
          </a:r>
          <a:r>
            <a:rPr lang="ro-RO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insomniei</a:t>
          </a: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și îmbunătățind calitatea somnului în cazuri de </a:t>
          </a:r>
          <a:r>
            <a:rPr lang="ro-RO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tulburări de anxietate</a:t>
          </a:r>
          <a:r>
            <a:rPr lang="ro-RO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70448" y="1712514"/>
        <a:ext cx="3718893" cy="383631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DA5742-02BC-4D42-8C3D-8A251F904F3B}">
      <dsp:nvSpPr>
        <dsp:cNvPr id="0" name=""/>
        <dsp:cNvSpPr/>
      </dsp:nvSpPr>
      <dsp:spPr>
        <a:xfrm>
          <a:off x="271652" y="936654"/>
          <a:ext cx="4431906" cy="5214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2735C0-D38B-4530-8688-17CD0F4C8397}">
      <dsp:nvSpPr>
        <dsp:cNvPr id="0" name=""/>
        <dsp:cNvSpPr/>
      </dsp:nvSpPr>
      <dsp:spPr>
        <a:xfrm>
          <a:off x="271652" y="1132471"/>
          <a:ext cx="325583" cy="325583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2323B8-3816-4123-854E-77E893AEFC59}">
      <dsp:nvSpPr>
        <dsp:cNvPr id="0" name=""/>
        <dsp:cNvSpPr/>
      </dsp:nvSpPr>
      <dsp:spPr>
        <a:xfrm>
          <a:off x="271652" y="0"/>
          <a:ext cx="4431906" cy="936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AVANTAJE	</a:t>
          </a:r>
        </a:p>
      </dsp:txBody>
      <dsp:txXfrm>
        <a:off x="271652" y="0"/>
        <a:ext cx="4431906" cy="936654"/>
      </dsp:txXfrm>
    </dsp:sp>
    <dsp:sp modelId="{9F716F48-8EF7-48BF-8D96-C5F7D00C5AA8}">
      <dsp:nvSpPr>
        <dsp:cNvPr id="0" name=""/>
        <dsp:cNvSpPr/>
      </dsp:nvSpPr>
      <dsp:spPr>
        <a:xfrm>
          <a:off x="271652" y="1891397"/>
          <a:ext cx="325575" cy="325575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A47CEC-746C-4FC6-9713-B546BD01ACD6}">
      <dsp:nvSpPr>
        <dsp:cNvPr id="0" name=""/>
        <dsp:cNvSpPr/>
      </dsp:nvSpPr>
      <dsp:spPr>
        <a:xfrm>
          <a:off x="581886" y="1674726"/>
          <a:ext cx="4121672" cy="758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Antioxidant, anti-inflamator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1886" y="1674726"/>
        <a:ext cx="4121672" cy="758917"/>
      </dsp:txXfrm>
    </dsp:sp>
    <dsp:sp modelId="{E455EDE3-C4E6-4CB7-A2B7-535E2E63B6AC}">
      <dsp:nvSpPr>
        <dsp:cNvPr id="0" name=""/>
        <dsp:cNvSpPr/>
      </dsp:nvSpPr>
      <dsp:spPr>
        <a:xfrm>
          <a:off x="271652" y="2650315"/>
          <a:ext cx="325575" cy="325575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F306A1-21B3-4398-8735-7FA4DF040BE6}">
      <dsp:nvSpPr>
        <dsp:cNvPr id="0" name=""/>
        <dsp:cNvSpPr/>
      </dsp:nvSpPr>
      <dsp:spPr>
        <a:xfrm>
          <a:off x="581886" y="2433644"/>
          <a:ext cx="4121672" cy="758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Psihotomimetic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1886" y="2433644"/>
        <a:ext cx="4121672" cy="758917"/>
      </dsp:txXfrm>
    </dsp:sp>
    <dsp:sp modelId="{1F4F6724-4E0B-41C5-8E8C-C7C34579FAD4}">
      <dsp:nvSpPr>
        <dsp:cNvPr id="0" name=""/>
        <dsp:cNvSpPr/>
      </dsp:nvSpPr>
      <dsp:spPr>
        <a:xfrm>
          <a:off x="271652" y="3409233"/>
          <a:ext cx="325575" cy="325575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87A637-6DFD-406B-9932-99A5F5E135A2}">
      <dsp:nvSpPr>
        <dsp:cNvPr id="0" name=""/>
        <dsp:cNvSpPr/>
      </dsp:nvSpPr>
      <dsp:spPr>
        <a:xfrm>
          <a:off x="581886" y="3192562"/>
          <a:ext cx="4121672" cy="758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Biodisponibilitate crescută</a:t>
          </a:r>
        </a:p>
      </dsp:txBody>
      <dsp:txXfrm>
        <a:off x="581886" y="3192562"/>
        <a:ext cx="4121672" cy="758917"/>
      </dsp:txXfrm>
    </dsp:sp>
    <dsp:sp modelId="{7796736D-7EBE-473E-B1D4-6348AB6AAE4B}">
      <dsp:nvSpPr>
        <dsp:cNvPr id="0" name=""/>
        <dsp:cNvSpPr/>
      </dsp:nvSpPr>
      <dsp:spPr>
        <a:xfrm>
          <a:off x="271652" y="4168151"/>
          <a:ext cx="325575" cy="325575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EAB6E4-BD7F-47B9-B199-9DB99CFDC574}">
      <dsp:nvSpPr>
        <dsp:cNvPr id="0" name=""/>
        <dsp:cNvSpPr/>
      </dsp:nvSpPr>
      <dsp:spPr>
        <a:xfrm>
          <a:off x="581886" y="3951480"/>
          <a:ext cx="4121672" cy="758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</a:t>
          </a:r>
          <a:r>
            <a:rPr lang="en-US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reutate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moleculară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adecvată</a:t>
          </a:r>
          <a:r>
            <a:rPr lang="ro-R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300-350 Da</a:t>
          </a:r>
          <a:r>
            <a:rPr lang="ro-R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sp:txBody>
      <dsp:txXfrm>
        <a:off x="581886" y="3951480"/>
        <a:ext cx="4121672" cy="758917"/>
      </dsp:txXfrm>
    </dsp:sp>
    <dsp:sp modelId="{A8CC83E3-1EC4-4433-9E9D-8D944DADF5C3}">
      <dsp:nvSpPr>
        <dsp:cNvPr id="0" name=""/>
        <dsp:cNvSpPr/>
      </dsp:nvSpPr>
      <dsp:spPr>
        <a:xfrm>
          <a:off x="271652" y="4927069"/>
          <a:ext cx="325575" cy="325575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85917E-DF94-4C60-87AE-FAD038BFCC30}">
      <dsp:nvSpPr>
        <dsp:cNvPr id="0" name=""/>
        <dsp:cNvSpPr/>
      </dsp:nvSpPr>
      <dsp:spPr>
        <a:xfrm>
          <a:off x="581886" y="4710398"/>
          <a:ext cx="4121672" cy="758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kern="1200">
              <a:latin typeface="Times New Roman" panose="02020603050405020304" pitchFamily="18" charset="0"/>
              <a:cs typeface="Times New Roman" panose="02020603050405020304" pitchFamily="18" charset="0"/>
            </a:rPr>
            <a:t>Punct de topire favorabil (</a:t>
          </a:r>
          <a:r>
            <a:rPr lang="en-US" sz="2200" kern="1200"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66-67°C</a:t>
          </a:r>
          <a:r>
            <a:rPr lang="ro-RO" sz="2200" kern="1200"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) – auto-emulsionant </a:t>
          </a:r>
          <a:endParaRPr lang="ro-RO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1886" y="4710398"/>
        <a:ext cx="4121672" cy="758917"/>
      </dsp:txXfrm>
    </dsp:sp>
    <dsp:sp modelId="{8652863C-4E7A-45C4-B3EF-E02874B0DA18}">
      <dsp:nvSpPr>
        <dsp:cNvPr id="0" name=""/>
        <dsp:cNvSpPr/>
      </dsp:nvSpPr>
      <dsp:spPr>
        <a:xfrm>
          <a:off x="4925154" y="936654"/>
          <a:ext cx="4431906" cy="5214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6A7222-5F08-4257-9D0D-B7F5CD9332D7}">
      <dsp:nvSpPr>
        <dsp:cNvPr id="0" name=""/>
        <dsp:cNvSpPr/>
      </dsp:nvSpPr>
      <dsp:spPr>
        <a:xfrm>
          <a:off x="4925154" y="1132471"/>
          <a:ext cx="325583" cy="325583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1EF584-4307-432B-818F-5CF1EE70FADC}">
      <dsp:nvSpPr>
        <dsp:cNvPr id="0" name=""/>
        <dsp:cNvSpPr/>
      </dsp:nvSpPr>
      <dsp:spPr>
        <a:xfrm>
          <a:off x="4925154" y="0"/>
          <a:ext cx="4431906" cy="936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PROVOC</a:t>
          </a:r>
          <a:r>
            <a:rPr lang="ro-RO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ĂRI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25154" y="0"/>
        <a:ext cx="4431906" cy="936654"/>
      </dsp:txXfrm>
    </dsp:sp>
    <dsp:sp modelId="{0F486060-7A8B-47B6-A316-68CEE45E6132}">
      <dsp:nvSpPr>
        <dsp:cNvPr id="0" name=""/>
        <dsp:cNvSpPr/>
      </dsp:nvSpPr>
      <dsp:spPr>
        <a:xfrm>
          <a:off x="4925154" y="1891397"/>
          <a:ext cx="325575" cy="325575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A5BA68-5BF7-4485-8C7A-16B608BFEFCA}">
      <dsp:nvSpPr>
        <dsp:cNvPr id="0" name=""/>
        <dsp:cNvSpPr/>
      </dsp:nvSpPr>
      <dsp:spPr>
        <a:xfrm>
          <a:off x="5235387" y="1674726"/>
          <a:ext cx="4121672" cy="758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Afinitate pentru </a:t>
          </a:r>
          <a:r>
            <a:rPr lang="en-US" sz="2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stratum corneum </a:t>
          </a:r>
        </a:p>
      </dsp:txBody>
      <dsp:txXfrm>
        <a:off x="5235387" y="1674726"/>
        <a:ext cx="4121672" cy="758917"/>
      </dsp:txXfrm>
    </dsp:sp>
    <dsp:sp modelId="{0FFDEC66-8D29-46EA-B49E-41519EB06964}">
      <dsp:nvSpPr>
        <dsp:cNvPr id="0" name=""/>
        <dsp:cNvSpPr/>
      </dsp:nvSpPr>
      <dsp:spPr>
        <a:xfrm>
          <a:off x="4925154" y="2650315"/>
          <a:ext cx="325575" cy="325575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B92AA8-2931-4731-ABD4-6C3346C0B0AD}">
      <dsp:nvSpPr>
        <dsp:cNvPr id="0" name=""/>
        <dsp:cNvSpPr/>
      </dsp:nvSpPr>
      <dsp:spPr>
        <a:xfrm>
          <a:off x="5235387" y="2433644"/>
          <a:ext cx="4121672" cy="758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Iritații localizate sau absorbție scăzută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35387" y="2433644"/>
        <a:ext cx="4121672" cy="758917"/>
      </dsp:txXfrm>
    </dsp:sp>
    <dsp:sp modelId="{2B55F69A-C641-4CA4-A9CB-F9E291AB8208}">
      <dsp:nvSpPr>
        <dsp:cNvPr id="0" name=""/>
        <dsp:cNvSpPr/>
      </dsp:nvSpPr>
      <dsp:spPr>
        <a:xfrm>
          <a:off x="4925154" y="3409233"/>
          <a:ext cx="325575" cy="325575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7FD2EB-5C42-4445-A0F3-94519678DB9A}">
      <dsp:nvSpPr>
        <dsp:cNvPr id="0" name=""/>
        <dsp:cNvSpPr/>
      </dsp:nvSpPr>
      <dsp:spPr>
        <a:xfrm>
          <a:off x="5235387" y="3192562"/>
          <a:ext cx="4121672" cy="758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Condiționată de metoda de livrare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35387" y="3192562"/>
        <a:ext cx="4121672" cy="758917"/>
      </dsp:txXfrm>
    </dsp:sp>
    <dsp:sp modelId="{DAAF18A2-3E36-4E58-AD48-5C00F5A9B124}">
      <dsp:nvSpPr>
        <dsp:cNvPr id="0" name=""/>
        <dsp:cNvSpPr/>
      </dsp:nvSpPr>
      <dsp:spPr>
        <a:xfrm>
          <a:off x="4925154" y="4168151"/>
          <a:ext cx="325575" cy="325575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F7EC94-D072-4D82-8DBD-EA335E3E8569}">
      <dsp:nvSpPr>
        <dsp:cNvPr id="0" name=""/>
        <dsp:cNvSpPr/>
      </dsp:nvSpPr>
      <dsp:spPr>
        <a:xfrm>
          <a:off x="5235387" y="3951480"/>
          <a:ext cx="4121672" cy="758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Lipofilicitate crescută (</a:t>
          </a:r>
          <a:r>
            <a:rPr lang="en-US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logP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6-7</a:t>
          </a:r>
          <a:r>
            <a:rPr lang="ro-R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35387" y="3951480"/>
        <a:ext cx="4121672" cy="758917"/>
      </dsp:txXfrm>
    </dsp:sp>
    <dsp:sp modelId="{C2AC4120-436A-432A-9ECE-F4667208A802}">
      <dsp:nvSpPr>
        <dsp:cNvPr id="0" name=""/>
        <dsp:cNvSpPr/>
      </dsp:nvSpPr>
      <dsp:spPr>
        <a:xfrm>
          <a:off x="4925154" y="4927069"/>
          <a:ext cx="325575" cy="325575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D10ECD-220C-471A-8502-006DA44E609A}">
      <dsp:nvSpPr>
        <dsp:cNvPr id="0" name=""/>
        <dsp:cNvSpPr/>
      </dsp:nvSpPr>
      <dsp:spPr>
        <a:xfrm>
          <a:off x="5235387" y="4710398"/>
          <a:ext cx="4121672" cy="758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en-US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olubilitate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apoasă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slabă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(2-10 </a:t>
          </a:r>
          <a:r>
            <a:rPr lang="el-GR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μ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g/mL)</a:t>
          </a:r>
        </a:p>
      </dsp:txBody>
      <dsp:txXfrm>
        <a:off x="5235387" y="4710398"/>
        <a:ext cx="4121672" cy="7589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B5909-E99E-414A-8FAD-65E2E2BC9892}" type="datetimeFigureOut">
              <a:rPr lang="ro-RO" smtClean="0"/>
              <a:t>04.11.2024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945EA-5567-4B51-9238-2EF56669FEF0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77939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2373F-15B7-4889-812D-C0B5150B7E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742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2373F-15B7-4889-812D-C0B5150B7E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48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sz="12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37AA1-A84F-2547-A84C-B7A30C598D5A}" type="slidenum">
              <a:rPr lang="en-RO" smtClean="0"/>
              <a:t>3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572535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37AA1-A84F-2547-A84C-B7A30C598D5A}" type="slidenum">
              <a:rPr lang="en-RO" smtClean="0"/>
              <a:t>4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862487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37AA1-A84F-2547-A84C-B7A30C598D5A}" type="slidenum">
              <a:rPr lang="en-RO" smtClean="0"/>
              <a:t>7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474768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837AA1-A84F-2547-A84C-B7A30C598D5A}" type="slidenum">
              <a:rPr lang="en-RO" smtClean="0"/>
              <a:t>8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062736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76BF4-D124-4FA6-81FB-878D633B4325}" type="slidenum">
              <a:rPr lang="ro-RO" smtClean="0"/>
              <a:t>10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27286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76BF4-D124-4FA6-81FB-878D633B4325}" type="slidenum">
              <a:rPr lang="ro-RO" smtClean="0"/>
              <a:t>11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880121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76BF4-D124-4FA6-81FB-878D633B4325}" type="slidenum">
              <a:rPr lang="ro-RO" smtClean="0"/>
              <a:t>12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33311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76BF4-D124-4FA6-81FB-878D633B4325}" type="slidenum">
              <a:rPr lang="ro-RO" smtClean="0"/>
              <a:t>13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53920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42373F-15B7-4889-812D-C0B5150B7E8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10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D890E-BA07-409B-955C-716922C24D6B}" type="datetimeFigureOut">
              <a:rPr lang="ro-RO" smtClean="0"/>
              <a:t>04.11.2024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9DD-E937-425F-B47E-8128B8363B5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60474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D890E-BA07-409B-955C-716922C24D6B}" type="datetimeFigureOut">
              <a:rPr lang="ro-RO" smtClean="0"/>
              <a:t>04.11.2024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9DD-E937-425F-B47E-8128B8363B5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8771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D890E-BA07-409B-955C-716922C24D6B}" type="datetimeFigureOut">
              <a:rPr lang="ro-RO" smtClean="0"/>
              <a:t>04.11.2024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9DD-E937-425F-B47E-8128B8363B5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2586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D890E-BA07-409B-955C-716922C24D6B}" type="datetimeFigureOut">
              <a:rPr lang="ro-RO" smtClean="0"/>
              <a:t>04.11.2024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9DD-E937-425F-B47E-8128B8363B5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8095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D890E-BA07-409B-955C-716922C24D6B}" type="datetimeFigureOut">
              <a:rPr lang="ro-RO" smtClean="0"/>
              <a:t>04.11.2024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9DD-E937-425F-B47E-8128B8363B5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18538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D890E-BA07-409B-955C-716922C24D6B}" type="datetimeFigureOut">
              <a:rPr lang="ro-RO" smtClean="0"/>
              <a:t>04.11.2024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9DD-E937-425F-B47E-8128B8363B5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55641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D890E-BA07-409B-955C-716922C24D6B}" type="datetimeFigureOut">
              <a:rPr lang="ro-RO" smtClean="0"/>
              <a:t>04.11.2024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9DD-E937-425F-B47E-8128B8363B5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24783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D890E-BA07-409B-955C-716922C24D6B}" type="datetimeFigureOut">
              <a:rPr lang="ro-RO" smtClean="0"/>
              <a:t>04.11.2024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9DD-E937-425F-B47E-8128B8363B5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2910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D890E-BA07-409B-955C-716922C24D6B}" type="datetimeFigureOut">
              <a:rPr lang="ro-RO" smtClean="0"/>
              <a:t>04.11.2024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9DD-E937-425F-B47E-8128B8363B5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074022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D890E-BA07-409B-955C-716922C24D6B}" type="datetimeFigureOut">
              <a:rPr lang="ro-RO" smtClean="0"/>
              <a:t>04.11.2024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9DD-E937-425F-B47E-8128B8363B5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01277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D890E-BA07-409B-955C-716922C24D6B}" type="datetimeFigureOut">
              <a:rPr lang="ro-RO" smtClean="0"/>
              <a:t>04.11.2024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9DD-E937-425F-B47E-8128B8363B5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64284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70823EBA-814D-9B7D-45FD-DD128B1D2F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69600" y="4335600"/>
            <a:ext cx="1422400" cy="1752600"/>
          </a:xfrm>
          <a:prstGeom prst="rect">
            <a:avLst/>
          </a:prstGeom>
        </p:spPr>
      </p:pic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E55111E1-5309-395F-7A54-A535DC235E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412" y="2967335"/>
            <a:ext cx="7300277" cy="923330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>
              <a:buNone/>
              <a:defRPr sz="6000" b="1" i="0" baseline="0">
                <a:solidFill>
                  <a:schemeClr val="tx1"/>
                </a:solidFill>
                <a:latin typeface="Segoe UI Black" panose="020F0502020204030204" pitchFamily="34" charset="0"/>
                <a:cs typeface="Segoe UI Black" panose="020F0502020204030204" pitchFamily="34" charset="0"/>
              </a:defRPr>
            </a:lvl1pPr>
          </a:lstStyle>
          <a:p>
            <a:pPr lvl="0"/>
            <a:r>
              <a:rPr lang="en-GB"/>
              <a:t>Edit Slide title</a:t>
            </a:r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B9036CCE-EE37-5840-E465-65804F830E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76464" y="1879757"/>
            <a:ext cx="884691" cy="2308324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6000" b="1" i="0" baseline="0">
                <a:solidFill>
                  <a:srgbClr val="00D2C9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GB"/>
              <a:t>.</a:t>
            </a:r>
          </a:p>
        </p:txBody>
      </p:sp>
      <p:pic>
        <p:nvPicPr>
          <p:cNvPr id="11" name="Picture 10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81E0D7EB-141A-65EF-669F-8B177C286B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4992" y="1436840"/>
            <a:ext cx="431800" cy="444500"/>
          </a:xfrm>
          <a:prstGeom prst="rect">
            <a:avLst/>
          </a:prstGeom>
        </p:spPr>
      </p:pic>
      <p:pic>
        <p:nvPicPr>
          <p:cNvPr id="13" name="Picture 12" descr="Shape, circle&#10;&#10;Description automatically generated">
            <a:extLst>
              <a:ext uri="{FF2B5EF4-FFF2-40B4-BE49-F238E27FC236}">
                <a16:creationId xmlns:a16="http://schemas.microsoft.com/office/drawing/2014/main" id="{AFE2DFAD-0651-4D00-2CE3-30FD0924252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6200000">
            <a:off x="4278294" y="-260350"/>
            <a:ext cx="1079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3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D890E-BA07-409B-955C-716922C24D6B}" type="datetimeFigureOut">
              <a:rPr lang="ro-RO" smtClean="0"/>
              <a:t>04.11.2024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399DD-E937-425F-B47E-8128B8363B5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4146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1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8.xml"/><Relationship Id="rId11" Type="http://schemas.openxmlformats.org/officeDocument/2006/relationships/image" Target="../media/image21.jpeg"/><Relationship Id="rId5" Type="http://schemas.openxmlformats.org/officeDocument/2006/relationships/diagramLayout" Target="../diagrams/layout8.xml"/><Relationship Id="rId10" Type="http://schemas.openxmlformats.org/officeDocument/2006/relationships/image" Target="../media/image20.svg"/><Relationship Id="rId4" Type="http://schemas.openxmlformats.org/officeDocument/2006/relationships/diagramData" Target="../diagrams/data8.xml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image" Target="../media/image22.png"/><Relationship Id="rId7" Type="http://schemas.openxmlformats.org/officeDocument/2006/relationships/diagramData" Target="../diagrams/data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11" Type="http://schemas.microsoft.com/office/2007/relationships/diagramDrawing" Target="../diagrams/drawing9.xml"/><Relationship Id="rId5" Type="http://schemas.openxmlformats.org/officeDocument/2006/relationships/image" Target="../media/image19.png"/><Relationship Id="rId10" Type="http://schemas.openxmlformats.org/officeDocument/2006/relationships/diagramColors" Target="../diagrams/colors9.xml"/><Relationship Id="rId4" Type="http://schemas.microsoft.com/office/2007/relationships/hdphoto" Target="../media/hdphoto1.wdp"/><Relationship Id="rId9" Type="http://schemas.openxmlformats.org/officeDocument/2006/relationships/diagramQuickStyle" Target="../diagrams/quickStyl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4.jpe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jpe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avif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avif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14B1A85-8F26-447F-8110-63CCF603569F}"/>
              </a:ext>
            </a:extLst>
          </p:cNvPr>
          <p:cNvSpPr/>
          <p:nvPr/>
        </p:nvSpPr>
        <p:spPr>
          <a:xfrm>
            <a:off x="1" y="3657128"/>
            <a:ext cx="12191999" cy="55768"/>
          </a:xfrm>
          <a:prstGeom prst="rect">
            <a:avLst/>
          </a:prstGeom>
          <a:solidFill>
            <a:srgbClr val="FFCC29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96A55D-B409-49B7-AEDC-948E2C5BC318}"/>
              </a:ext>
            </a:extLst>
          </p:cNvPr>
          <p:cNvSpPr/>
          <p:nvPr/>
        </p:nvSpPr>
        <p:spPr>
          <a:xfrm>
            <a:off x="1" y="-1"/>
            <a:ext cx="12191999" cy="3609975"/>
          </a:xfrm>
          <a:prstGeom prst="rect">
            <a:avLst/>
          </a:prstGeom>
          <a:solidFill>
            <a:srgbClr val="028090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04927D-B589-46DE-A2C1-EB9D004B04E8}"/>
              </a:ext>
            </a:extLst>
          </p:cNvPr>
          <p:cNvSpPr/>
          <p:nvPr/>
        </p:nvSpPr>
        <p:spPr>
          <a:xfrm>
            <a:off x="733425" y="1189409"/>
            <a:ext cx="10772776" cy="50177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F7257F7-207E-4D63-8E52-E6F35EE64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07" y="1313291"/>
            <a:ext cx="10502411" cy="47996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C59E79-13E4-4DD2-B365-53DE17F5EEE7}"/>
              </a:ext>
            </a:extLst>
          </p:cNvPr>
          <p:cNvSpPr txBox="1"/>
          <p:nvPr/>
        </p:nvSpPr>
        <p:spPr>
          <a:xfrm>
            <a:off x="4934205" y="6310335"/>
            <a:ext cx="1965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C000"/>
                </a:solidFill>
                <a:latin typeface="Montserrat" panose="00000500000000000000" pitchFamily="2" charset="0"/>
              </a:rPr>
              <a:t>www.bioresurse.ro</a:t>
            </a:r>
            <a:endParaRPr lang="ro-RO" sz="1400" b="1" dirty="0">
              <a:solidFill>
                <a:srgbClr val="FFC000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38D73E-F68C-431A-AEAC-4FE04A7DC194}"/>
              </a:ext>
            </a:extLst>
          </p:cNvPr>
          <p:cNvSpPr txBox="1"/>
          <p:nvPr/>
        </p:nvSpPr>
        <p:spPr>
          <a:xfrm>
            <a:off x="316233" y="396269"/>
            <a:ext cx="114906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layfair Display" panose="00000500000000000000" pitchFamily="2" charset="0"/>
              </a:rPr>
              <a:t>INSTITUTUL NA</a:t>
            </a:r>
            <a:r>
              <a:rPr lang="ro-RO" sz="2000" b="1" dirty="0">
                <a:solidFill>
                  <a:schemeClr val="bg1"/>
                </a:solidFill>
                <a:latin typeface="Playfair Display" panose="00000500000000000000" pitchFamily="2" charset="0"/>
              </a:rPr>
              <a:t>ȚIONAL DE CERCETARE DEZVOLTARE PENTRU BIORESURSE ALIMENTARE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Playfair Display" panose="00000500000000000000" pitchFamily="2" charset="0"/>
              </a:rPr>
              <a:t>- IBA Buc</a:t>
            </a:r>
            <a:r>
              <a:rPr lang="ro-RO" sz="2000" b="1" dirty="0" err="1">
                <a:solidFill>
                  <a:schemeClr val="bg1"/>
                </a:solidFill>
                <a:latin typeface="Playfair Display" panose="00000500000000000000" pitchFamily="2" charset="0"/>
              </a:rPr>
              <a:t>urești</a:t>
            </a:r>
            <a:r>
              <a:rPr lang="en-US" sz="2000" b="1" dirty="0">
                <a:solidFill>
                  <a:schemeClr val="bg1"/>
                </a:solidFill>
                <a:latin typeface="Playfair Display" panose="00000500000000000000" pitchFamily="2" charset="0"/>
              </a:rPr>
              <a:t>-</a:t>
            </a:r>
            <a:endParaRPr lang="ro-RO" sz="2000" b="1" dirty="0">
              <a:solidFill>
                <a:schemeClr val="bg1"/>
              </a:solidFill>
              <a:latin typeface="Playfair Display" panose="000005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C7A12C5-D0A0-4D6E-8B65-581E4E0096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19" y="5705178"/>
            <a:ext cx="1156877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38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36CAED9-1243-4D19-A086-FF6962FC9725}"/>
              </a:ext>
            </a:extLst>
          </p:cNvPr>
          <p:cNvSpPr/>
          <p:nvPr/>
        </p:nvSpPr>
        <p:spPr>
          <a:xfrm>
            <a:off x="1" y="-1"/>
            <a:ext cx="12191999" cy="3609975"/>
          </a:xfrm>
          <a:prstGeom prst="rect">
            <a:avLst/>
          </a:prstGeom>
          <a:solidFill>
            <a:srgbClr val="028090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52CD3E-5310-402C-BD66-4B5D22864B23}"/>
              </a:ext>
            </a:extLst>
          </p:cNvPr>
          <p:cNvSpPr/>
          <p:nvPr/>
        </p:nvSpPr>
        <p:spPr>
          <a:xfrm>
            <a:off x="219075" y="257175"/>
            <a:ext cx="11687175" cy="4562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9C3D87-1F4D-471C-A52E-9251D05DFA99}"/>
              </a:ext>
            </a:extLst>
          </p:cNvPr>
          <p:cNvSpPr/>
          <p:nvPr/>
        </p:nvSpPr>
        <p:spPr>
          <a:xfrm>
            <a:off x="371475" y="390525"/>
            <a:ext cx="11401425" cy="6467475"/>
          </a:xfrm>
          <a:prstGeom prst="rect">
            <a:avLst/>
          </a:prstGeom>
          <a:solidFill>
            <a:srgbClr val="FFCC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0"/>
          <a:stretch/>
        </p:blipFill>
        <p:spPr>
          <a:xfrm>
            <a:off x="588379" y="780754"/>
            <a:ext cx="11032245" cy="54882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F3B4CB-67A1-49B5-85B9-CD0ABAE683CB}"/>
              </a:ext>
            </a:extLst>
          </p:cNvPr>
          <p:cNvSpPr txBox="1"/>
          <p:nvPr/>
        </p:nvSpPr>
        <p:spPr>
          <a:xfrm>
            <a:off x="2283823" y="394972"/>
            <a:ext cx="7458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 b="1" dirty="0">
                <a:latin typeface="Montserrat" panose="00000500000000000000" pitchFamily="2" charset="0"/>
              </a:rPr>
              <a:t>Serviciul Național pentru Plante Medicinale, Aromatice și Produse ale Stupului</a:t>
            </a:r>
          </a:p>
          <a:p>
            <a:pPr algn="ctr"/>
            <a:r>
              <a:rPr lang="ro-RO" sz="2400" b="1" dirty="0">
                <a:latin typeface="Montserrat" panose="00000500000000000000" pitchFamily="2" charset="0"/>
              </a:rPr>
              <a:t>S.N.P.M.A.P.S.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88CD16-ECA8-4284-ADA8-4E4945E230CA}"/>
              </a:ext>
            </a:extLst>
          </p:cNvPr>
          <p:cNvSpPr/>
          <p:nvPr/>
        </p:nvSpPr>
        <p:spPr>
          <a:xfrm>
            <a:off x="723900" y="-1"/>
            <a:ext cx="1409700" cy="1679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66AB4AA-762B-4ACC-9E87-723E8A2B48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23" y="580728"/>
            <a:ext cx="1156877" cy="8667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B7A7832-FDDA-4D79-BA6D-187F97238435}"/>
              </a:ext>
            </a:extLst>
          </p:cNvPr>
          <p:cNvSpPr txBox="1"/>
          <p:nvPr/>
        </p:nvSpPr>
        <p:spPr>
          <a:xfrm>
            <a:off x="0" y="3797241"/>
            <a:ext cx="12192000" cy="1384995"/>
          </a:xfrm>
          <a:prstGeom prst="rect">
            <a:avLst/>
          </a:prstGeom>
          <a:solidFill>
            <a:srgbClr val="D2D2D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CBD IN FOCUS</a:t>
            </a:r>
            <a:r>
              <a:rPr lang="ro-RO" sz="2800" b="1" dirty="0">
                <a:latin typeface="Montserrat" panose="00000500000000000000" pitchFamily="2" charset="0"/>
              </a:rPr>
              <a:t>: </a:t>
            </a:r>
          </a:p>
          <a:p>
            <a:pPr algn="ctr"/>
            <a:r>
              <a:rPr lang="ro-R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PERSPECTIVE ASUPRA BENEFICIILOR PENTRU </a:t>
            </a:r>
          </a:p>
          <a:p>
            <a:pPr algn="ctr"/>
            <a:r>
              <a:rPr lang="ro-R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SĂNĂTATE ALE CANABIDIOLULUI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BDDFDB-5C70-4E5F-B4A9-1553D7B4A594}"/>
              </a:ext>
            </a:extLst>
          </p:cNvPr>
          <p:cNvSpPr txBox="1"/>
          <p:nvPr/>
        </p:nvSpPr>
        <p:spPr>
          <a:xfrm>
            <a:off x="2720836" y="6295261"/>
            <a:ext cx="6819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u="sng" dirty="0">
                <a:latin typeface="Montserrat" panose="00000500000000000000" pitchFamily="2" charset="0"/>
              </a:rPr>
              <a:t>Bianca TIHĂUAN</a:t>
            </a:r>
            <a:r>
              <a:rPr lang="ro-RO" b="1" dirty="0">
                <a:latin typeface="Montserrat" panose="00000500000000000000" pitchFamily="2" charset="0"/>
              </a:rPr>
              <a:t>, Tatiana ONISEI, Adina RĂDUCANU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3A3C63-C94E-41E6-969D-D078C18652CD}"/>
              </a:ext>
            </a:extLst>
          </p:cNvPr>
          <p:cNvSpPr txBox="1"/>
          <p:nvPr/>
        </p:nvSpPr>
        <p:spPr>
          <a:xfrm>
            <a:off x="5383521" y="6563344"/>
            <a:ext cx="1258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400" b="1" dirty="0">
                <a:solidFill>
                  <a:schemeClr val="bg1"/>
                </a:solidFill>
                <a:latin typeface="Montserrat" panose="00000500000000000000" pitchFamily="2" charset="0"/>
              </a:rPr>
              <a:t>Iași, 2024</a:t>
            </a:r>
          </a:p>
        </p:txBody>
      </p:sp>
    </p:spTree>
    <p:extLst>
      <p:ext uri="{BB962C8B-B14F-4D97-AF65-F5344CB8AC3E}">
        <p14:creationId xmlns:p14="http://schemas.microsoft.com/office/powerpoint/2010/main" val="3600067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7051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8A6FDBF-52A3-41A5-761D-DADF6B4DA2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1399" y="-2"/>
            <a:ext cx="7300277" cy="646331"/>
          </a:xfrm>
        </p:spPr>
        <p:txBody>
          <a:bodyPr wrap="square" lIns="91440" tIns="45720" rIns="91440" bIns="45720" anchor="ctr" anchorCtr="0">
            <a:spAutoFit/>
          </a:bodyPr>
          <a:lstStyle/>
          <a:p>
            <a:r>
              <a:rPr lang="ro-RO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 Black"/>
                <a:cs typeface="Times New Roman" panose="02020603050405020304" pitchFamily="18" charset="0"/>
              </a:rPr>
              <a:t>INTRODUCERE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744423"/>
              </p:ext>
            </p:extLst>
          </p:nvPr>
        </p:nvGraphicFramePr>
        <p:xfrm>
          <a:off x="227285" y="825850"/>
          <a:ext cx="745655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86824677"/>
              </p:ext>
            </p:extLst>
          </p:nvPr>
        </p:nvGraphicFramePr>
        <p:xfrm>
          <a:off x="7256493" y="825849"/>
          <a:ext cx="4359965" cy="6021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485829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7051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00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82AE3002-0D4A-F351-9BD5-7CFB3ECD1876}"/>
              </a:ext>
            </a:extLst>
          </p:cNvPr>
          <p:cNvSpPr txBox="1"/>
          <p:nvPr/>
        </p:nvSpPr>
        <p:spPr>
          <a:xfrm>
            <a:off x="732549" y="1946806"/>
            <a:ext cx="9659856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ro-R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b="1" dirty="0">
              <a:solidFill>
                <a:srgbClr val="00D2C9"/>
              </a:solidFill>
              <a:latin typeface="Times New Roman" panose="02020603050405020304" pitchFamily="18" charset="0"/>
              <a:ea typeface="Segoe UI Black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208863-AA40-6601-0522-83FCE644C939}"/>
              </a:ext>
            </a:extLst>
          </p:cNvPr>
          <p:cNvSpPr txBox="1"/>
          <p:nvPr/>
        </p:nvSpPr>
        <p:spPr>
          <a:xfrm>
            <a:off x="10789920" y="6581001"/>
            <a:ext cx="13570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www.safefood.eu</a:t>
            </a:r>
            <a:endParaRPr lang="ro-R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F66E21D4-EE25-0AC5-6490-B08BADB446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6302" y="77196"/>
            <a:ext cx="7300277" cy="590931"/>
          </a:xfrm>
        </p:spPr>
        <p:txBody>
          <a:bodyPr wrap="square" lIns="91440" tIns="45720" rIns="91440" bIns="45720" anchor="ctr" anchorCtr="0">
            <a:spAutoFit/>
          </a:bodyPr>
          <a:lstStyle/>
          <a:p>
            <a:r>
              <a:rPr lang="ro-RO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 Black"/>
                <a:cs typeface="Times New Roman" panose="02020603050405020304" pitchFamily="18" charset="0"/>
              </a:rPr>
              <a:t>CÂNEPA ÎN ROMÂNIA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4446889"/>
              </p:ext>
            </p:extLst>
          </p:nvPr>
        </p:nvGraphicFramePr>
        <p:xfrm>
          <a:off x="690156" y="-422280"/>
          <a:ext cx="11151476" cy="5415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631220572"/>
              </p:ext>
            </p:extLst>
          </p:nvPr>
        </p:nvGraphicFramePr>
        <p:xfrm>
          <a:off x="-30364" y="3670199"/>
          <a:ext cx="5807198" cy="3490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472" y="4039524"/>
            <a:ext cx="4165810" cy="261503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Left Arrow Callout 3"/>
          <p:cNvSpPr/>
          <p:nvPr/>
        </p:nvSpPr>
        <p:spPr>
          <a:xfrm>
            <a:off x="10527792" y="4498848"/>
            <a:ext cx="1487424" cy="1621536"/>
          </a:xfrm>
          <a:prstGeom prst="leftArrowCallout">
            <a:avLst/>
          </a:prstGeom>
          <a:noFill/>
          <a:ln>
            <a:solidFill>
              <a:srgbClr val="458FB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nutriționale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și canabinoizi în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diferitele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părți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anatomice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plantei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cânepă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Jiaxin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Xu et. al. (2022)</a:t>
            </a:r>
            <a:endParaRPr lang="ro-RO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433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7051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00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F66E21D4-EE25-0AC5-6490-B08BADB446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61671" y="57086"/>
            <a:ext cx="8668658" cy="590931"/>
          </a:xfrm>
        </p:spPr>
        <p:txBody>
          <a:bodyPr wrap="square" lIns="91440" tIns="45720" rIns="91440" bIns="45720" anchor="ctr" anchorCtr="0">
            <a:spAutoFit/>
          </a:bodyPr>
          <a:lstStyle/>
          <a:p>
            <a:r>
              <a:rPr lang="ro-R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 Black"/>
                <a:cs typeface="Times New Roman" panose="02020603050405020304" pitchFamily="18" charset="0"/>
              </a:rPr>
              <a:t>COMPONENTE ACTIVE DIN CÂNEPĂ</a:t>
            </a:r>
            <a:endParaRPr lang="ro-RO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Segoe UI Black"/>
              <a:cs typeface="Times New Roman" panose="02020603050405020304" pitchFamily="18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280191304"/>
              </p:ext>
            </p:extLst>
          </p:nvPr>
        </p:nvGraphicFramePr>
        <p:xfrm>
          <a:off x="182880" y="1085427"/>
          <a:ext cx="5709920" cy="5432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668797992"/>
              </p:ext>
            </p:extLst>
          </p:nvPr>
        </p:nvGraphicFramePr>
        <p:xfrm>
          <a:off x="6096000" y="1085427"/>
          <a:ext cx="5872480" cy="5432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01585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7051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00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F66E21D4-EE25-0AC5-6490-B08BADB44684}"/>
              </a:ext>
            </a:extLst>
          </p:cNvPr>
          <p:cNvSpPr txBox="1">
            <a:spLocks/>
          </p:cNvSpPr>
          <p:nvPr/>
        </p:nvSpPr>
        <p:spPr>
          <a:xfrm>
            <a:off x="1761671" y="57086"/>
            <a:ext cx="8668658" cy="59093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i="0" kern="1200" baseline="0">
                <a:solidFill>
                  <a:schemeClr val="tx1"/>
                </a:solidFill>
                <a:latin typeface="Segoe UI Black" panose="020F0502020204030204" pitchFamily="34" charset="0"/>
                <a:ea typeface="+mn-ea"/>
                <a:cs typeface="Segoe UI Black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o-RO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 Black"/>
                <a:cs typeface="Times New Roman" panose="02020603050405020304" pitchFamily="18" charset="0"/>
              </a:rPr>
              <a:t>ALIMENTE CU CBD – NOVEL FOODS</a:t>
            </a:r>
          </a:p>
        </p:txBody>
      </p:sp>
      <p:pic>
        <p:nvPicPr>
          <p:cNvPr id="6" name="Content Placeholder 7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D2D2D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89" b="16960"/>
          <a:stretch/>
        </p:blipFill>
        <p:spPr>
          <a:xfrm>
            <a:off x="4907279" y="883920"/>
            <a:ext cx="7284721" cy="2609159"/>
          </a:xfrm>
          <a:prstGeom prst="rect">
            <a:avLst/>
          </a:prstGeom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0866382"/>
              </p:ext>
            </p:extLst>
          </p:nvPr>
        </p:nvGraphicFramePr>
        <p:xfrm>
          <a:off x="5963920" y="2386048"/>
          <a:ext cx="6502400" cy="4543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ctangle 9"/>
          <p:cNvSpPr/>
          <p:nvPr/>
        </p:nvSpPr>
        <p:spPr>
          <a:xfrm>
            <a:off x="111760" y="1164719"/>
            <a:ext cx="479551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Produse alimentare care conțin CBD: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Băuturi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CBD: băuturi nealcoolice, ape infuzate cu CBD, ceaiuri și cafele.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Gustări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și </a:t>
            </a: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dulciuri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bomboane, gume de mestecat, prăjituri și ciocolată infuzată cu CBD.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Uleiuri de CBD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utilizate fie ca ingredient în preparate culinare, fie adăugate în salate, smoothie-uri sau alte feluri de mâncare.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o-RO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Suplimente alimentare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capsule și tincturi de CBD, folosite pentru suplimentarea dietei.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907279" y="3590615"/>
            <a:ext cx="3535681" cy="1911061"/>
          </a:xfrm>
          <a:prstGeom prst="roundRect">
            <a:avLst/>
          </a:prstGeom>
          <a:solidFill>
            <a:srgbClr val="458FB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PROVOCĂRI</a:t>
            </a:r>
          </a:p>
          <a:p>
            <a:pPr algn="ctr"/>
            <a:endParaRPr lang="ro-RO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o-RO" sz="1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 insuficiente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o-RO" sz="1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Siguranță grupuri vulnerabile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o-RO" sz="1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Lipsa dozelor de referință</a:t>
            </a:r>
          </a:p>
        </p:txBody>
      </p:sp>
    </p:spTree>
    <p:extLst>
      <p:ext uri="{BB962C8B-B14F-4D97-AF65-F5344CB8AC3E}">
        <p14:creationId xmlns:p14="http://schemas.microsoft.com/office/powerpoint/2010/main" val="1775315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7051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000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585F18A-31E2-C386-D20E-671355FE4547}"/>
              </a:ext>
            </a:extLst>
          </p:cNvPr>
          <p:cNvSpPr txBox="1">
            <a:spLocks/>
          </p:cNvSpPr>
          <p:nvPr/>
        </p:nvSpPr>
        <p:spPr>
          <a:xfrm>
            <a:off x="730822" y="612906"/>
            <a:ext cx="7300277" cy="535531"/>
          </a:xfrm>
          <a:prstGeom prst="rect">
            <a:avLst/>
          </a:prstGeom>
        </p:spPr>
        <p:txBody>
          <a:bodyPr wrap="square" lIns="91440" tIns="45720" rIns="91440" bIns="4572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i="0" kern="1200" baseline="0">
                <a:solidFill>
                  <a:schemeClr val="bg1"/>
                </a:solidFill>
                <a:latin typeface="Segoe UI Black" panose="020F0502020204030204" pitchFamily="34" charset="0"/>
                <a:ea typeface="+mn-ea"/>
                <a:cs typeface="Segoe UI Black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o-RO" sz="3200" dirty="0">
              <a:solidFill>
                <a:schemeClr val="tx1"/>
              </a:solidFill>
              <a:latin typeface="Segoe UI Black"/>
              <a:ea typeface="Segoe UI Black"/>
              <a:cs typeface="Segoe UI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6E21D4-EE25-0AC5-6490-B08BADB446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126" y="77374"/>
            <a:ext cx="9838215" cy="535531"/>
          </a:xfrm>
        </p:spPr>
        <p:txBody>
          <a:bodyPr wrap="square" lIns="91440" tIns="45720" rIns="91440" bIns="45720" anchor="ctr" anchorCtr="0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 Black"/>
                <a:cs typeface="Times New Roman" panose="02020603050405020304" pitchFamily="18" charset="0"/>
              </a:rPr>
              <a:t>UTILIZ</a:t>
            </a:r>
            <a:r>
              <a:rPr lang="ro-RO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 Black"/>
                <a:cs typeface="Times New Roman" panose="02020603050405020304" pitchFamily="18" charset="0"/>
              </a:rPr>
              <a:t>ĂRI MEDICINALE ALE CANABIDIOLULUI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4" b="5598"/>
          <a:stretch/>
        </p:blipFill>
        <p:spPr>
          <a:xfrm>
            <a:off x="9235441" y="3812778"/>
            <a:ext cx="2951480" cy="3045222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48740932"/>
              </p:ext>
            </p:extLst>
          </p:nvPr>
        </p:nvGraphicFramePr>
        <p:xfrm>
          <a:off x="308807" y="940681"/>
          <a:ext cx="8926634" cy="568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Graphic 14">
            <a:extLst>
              <a:ext uri="{FF2B5EF4-FFF2-40B4-BE49-F238E27FC236}">
                <a16:creationId xmlns:a16="http://schemas.microsoft.com/office/drawing/2014/main" id="{7B004197-33A1-7873-EF1A-541FE49B611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51191" t="-189921" r="-31456" b="50371"/>
          <a:stretch/>
        </p:blipFill>
        <p:spPr>
          <a:xfrm rot="16200000" flipH="1">
            <a:off x="3352405" y="-2473666"/>
            <a:ext cx="6360850" cy="1130818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357" y="2235200"/>
            <a:ext cx="2402635" cy="148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528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214" y="1964507"/>
            <a:ext cx="3672453" cy="36880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12192000" cy="7051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00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7B004197-33A1-7873-EF1A-541FE49B61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51191" t="-189921" r="-31456" b="50371"/>
          <a:stretch/>
        </p:blipFill>
        <p:spPr>
          <a:xfrm rot="16200000" flipH="1">
            <a:off x="3357484" y="-2473666"/>
            <a:ext cx="6360850" cy="11308182"/>
          </a:xfrm>
          <a:prstGeom prst="rect">
            <a:avLst/>
          </a:prstGeom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585F18A-31E2-C386-D20E-671355FE4547}"/>
              </a:ext>
            </a:extLst>
          </p:cNvPr>
          <p:cNvSpPr txBox="1">
            <a:spLocks/>
          </p:cNvSpPr>
          <p:nvPr/>
        </p:nvSpPr>
        <p:spPr>
          <a:xfrm>
            <a:off x="730822" y="612906"/>
            <a:ext cx="7300277" cy="535531"/>
          </a:xfrm>
          <a:prstGeom prst="rect">
            <a:avLst/>
          </a:prstGeom>
        </p:spPr>
        <p:txBody>
          <a:bodyPr wrap="square" lIns="91440" tIns="45720" rIns="91440" bIns="45720" anchor="ctr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000" b="1" i="0" kern="1200" baseline="0">
                <a:solidFill>
                  <a:schemeClr val="bg1"/>
                </a:solidFill>
                <a:latin typeface="Segoe UI Black" panose="020F0502020204030204" pitchFamily="34" charset="0"/>
                <a:ea typeface="+mn-ea"/>
                <a:cs typeface="Segoe UI Black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o-RO" sz="3200" dirty="0">
              <a:solidFill>
                <a:schemeClr val="tx1"/>
              </a:solidFill>
              <a:latin typeface="Segoe UI Black"/>
              <a:ea typeface="Segoe UI Black"/>
              <a:cs typeface="Segoe UI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88772998"/>
              </p:ext>
            </p:extLst>
          </p:nvPr>
        </p:nvGraphicFramePr>
        <p:xfrm>
          <a:off x="318966" y="921656"/>
          <a:ext cx="7991914" cy="5773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F66E21D4-EE25-0AC5-6490-B08BADB446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605" y="79672"/>
            <a:ext cx="9838215" cy="535531"/>
          </a:xfrm>
        </p:spPr>
        <p:txBody>
          <a:bodyPr wrap="square" lIns="91440" tIns="45720" rIns="91440" bIns="45720" anchor="ctr" anchorCtr="0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 Black"/>
                <a:cs typeface="Times New Roman" panose="02020603050405020304" pitchFamily="18" charset="0"/>
              </a:rPr>
              <a:t>UTILIZ</a:t>
            </a:r>
            <a:r>
              <a:rPr lang="ro-RO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 Black"/>
                <a:cs typeface="Times New Roman" panose="02020603050405020304" pitchFamily="18" charset="0"/>
              </a:rPr>
              <a:t>ĂRI MEDICINALE ALE CANABIDIOLULUI</a:t>
            </a:r>
          </a:p>
        </p:txBody>
      </p:sp>
    </p:spTree>
    <p:extLst>
      <p:ext uri="{BB962C8B-B14F-4D97-AF65-F5344CB8AC3E}">
        <p14:creationId xmlns:p14="http://schemas.microsoft.com/office/powerpoint/2010/main" val="2980430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7051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0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6" r="5625"/>
          <a:stretch/>
        </p:blipFill>
        <p:spPr>
          <a:xfrm>
            <a:off x="188986" y="2055542"/>
            <a:ext cx="5409174" cy="445790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04373" y="1184314"/>
            <a:ext cx="4978400" cy="568960"/>
          </a:xfrm>
          <a:prstGeom prst="roundRect">
            <a:avLst/>
          </a:prstGeom>
          <a:solidFill>
            <a:srgbClr val="458F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CosING Database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20726"/>
              </p:ext>
            </p:extLst>
          </p:nvPr>
        </p:nvGraphicFramePr>
        <p:xfrm>
          <a:off x="5963920" y="2055534"/>
          <a:ext cx="5963920" cy="4457910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2981960">
                  <a:extLst>
                    <a:ext uri="{9D8B030D-6E8A-4147-A177-3AD203B41FA5}">
                      <a16:colId xmlns:a16="http://schemas.microsoft.com/office/drawing/2014/main" val="4143359028"/>
                    </a:ext>
                  </a:extLst>
                </a:gridCol>
                <a:gridCol w="2981960">
                  <a:extLst>
                    <a:ext uri="{9D8B030D-6E8A-4147-A177-3AD203B41FA5}">
                      <a16:colId xmlns:a16="http://schemas.microsoft.com/office/drawing/2014/main" val="2940103095"/>
                    </a:ext>
                  </a:extLst>
                </a:gridCol>
              </a:tblGrid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CANNABIDIOL (CBD) ISOLATE 99%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DKSH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35298006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CANNABIDIOL NATURAL ISOLATE 99%</a:t>
                      </a:r>
                      <a:endParaRPr lang="ro-RO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DKSH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92319037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Cannabidiol (CBD) Isolate Powder [910286]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Greentech</a:t>
                      </a:r>
                      <a:endParaRPr lang="ro-RO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67943922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LIPH-104 - 1% Cannabidiol Liposomes</a:t>
                      </a:r>
                      <a:endParaRPr lang="ro-RO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NanoVec</a:t>
                      </a:r>
                      <a:endParaRPr lang="ro-RO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28484648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LIPH-105 - 5% Cannabidiol Liposomes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NanoVec</a:t>
                      </a:r>
                      <a:endParaRPr lang="ro-RO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10024941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Vita Pure CBD Natural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QUIMIVITA PRODUCTS SL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24674423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Vita Pure CBD Synthetic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QUIMIVITA PRODUCTS SL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90587394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SymDStress™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Symrise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49894068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ActiBiso™ CBD 99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Bisor Corporation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56899637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BIKIRA® Hempseed Oil with CBD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 Chemie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83898381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Pure CBD Isolate</a:t>
                      </a:r>
                      <a:endParaRPr lang="ro-RO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Nalu Bio</a:t>
                      </a:r>
                      <a:endParaRPr lang="ro-RO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05441319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TEGO® CBD Revitalize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Evonik – Personal Care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65864352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Vecticell® CBD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DKSH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94327139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Lipobelle™ Pino C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Mibelle AG Biochemistry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39458403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PhytoVec®- CBD 5% NEW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DKSH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26175007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Cb2-skin™ biofunctional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Ashland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63878963"/>
                  </a:ext>
                </a:extLst>
              </a:tr>
              <a:tr h="262230"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CRYSTALLINE CANNABIGEROL</a:t>
                      </a:r>
                      <a:endParaRPr lang="ro-RO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o-RO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DKSH</a:t>
                      </a:r>
                      <a:endParaRPr lang="ro-RO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03465579"/>
                  </a:ext>
                </a:extLst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6456680" y="1184314"/>
            <a:ext cx="4978400" cy="568960"/>
          </a:xfrm>
          <a:prstGeom prst="roundRect">
            <a:avLst/>
          </a:prstGeom>
          <a:solidFill>
            <a:srgbClr val="458F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ULProspector Database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F66E21D4-EE25-0AC5-6490-B08BADB44684}"/>
              </a:ext>
            </a:extLst>
          </p:cNvPr>
          <p:cNvSpPr txBox="1">
            <a:spLocks/>
          </p:cNvSpPr>
          <p:nvPr/>
        </p:nvSpPr>
        <p:spPr>
          <a:xfrm>
            <a:off x="514825" y="76298"/>
            <a:ext cx="7300277" cy="64633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>
            <a:defPPr>
              <a:defRPr lang="ro-RO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 Black"/>
                <a:cs typeface="Times New Roman" panose="02020603050405020304" pitchFamily="18" charset="0"/>
              </a:rPr>
              <a:t>UTILIZ</a:t>
            </a:r>
            <a:r>
              <a:rPr lang="ro-RO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 Black"/>
                <a:cs typeface="Times New Roman" panose="02020603050405020304" pitchFamily="18" charset="0"/>
              </a:rPr>
              <a:t>ĂRI ÎN COSMETICĂ</a:t>
            </a:r>
          </a:p>
        </p:txBody>
      </p:sp>
      <p:pic>
        <p:nvPicPr>
          <p:cNvPr id="10" name="Graphic 14">
            <a:extLst>
              <a:ext uri="{FF2B5EF4-FFF2-40B4-BE49-F238E27FC236}">
                <a16:creationId xmlns:a16="http://schemas.microsoft.com/office/drawing/2014/main" id="{7B004197-33A1-7873-EF1A-541FE49B61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1191" t="-189921" r="-31456" b="50371"/>
          <a:stretch/>
        </p:blipFill>
        <p:spPr>
          <a:xfrm rot="16200000" flipH="1">
            <a:off x="3357484" y="-2473666"/>
            <a:ext cx="6360850" cy="1130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37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7051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0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5370" y="-11717"/>
            <a:ext cx="8841260" cy="716821"/>
          </a:xfrm>
        </p:spPr>
        <p:txBody>
          <a:bodyPr>
            <a:noAutofit/>
          </a:bodyPr>
          <a:lstStyle/>
          <a:p>
            <a:r>
              <a:rPr lang="ro-RO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Transportul Transdermic al CBD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5" t="2272" r="29782" b="8000"/>
          <a:stretch/>
        </p:blipFill>
        <p:spPr>
          <a:xfrm>
            <a:off x="10578620" y="4812453"/>
            <a:ext cx="1444883" cy="1964267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83130400"/>
              </p:ext>
            </p:extLst>
          </p:nvPr>
        </p:nvGraphicFramePr>
        <p:xfrm>
          <a:off x="1281643" y="850602"/>
          <a:ext cx="9628713" cy="5479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47282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7051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000"/>
          </a:p>
        </p:txBody>
      </p:sp>
      <p:sp>
        <p:nvSpPr>
          <p:cNvPr id="4" name="Rectangle 3"/>
          <p:cNvSpPr/>
          <p:nvPr/>
        </p:nvSpPr>
        <p:spPr>
          <a:xfrm>
            <a:off x="10972800" y="0"/>
            <a:ext cx="1219200" cy="6858000"/>
          </a:xfrm>
          <a:prstGeom prst="rect">
            <a:avLst/>
          </a:prstGeom>
          <a:solidFill>
            <a:srgbClr val="458FB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Rectangle 5"/>
          <p:cNvSpPr/>
          <p:nvPr/>
        </p:nvSpPr>
        <p:spPr>
          <a:xfrm>
            <a:off x="9322904" y="0"/>
            <a:ext cx="2269656" cy="6858000"/>
          </a:xfrm>
          <a:prstGeom prst="rect">
            <a:avLst/>
          </a:prstGeom>
          <a:solidFill>
            <a:srgbClr val="458FB0">
              <a:alpha val="67000"/>
            </a:srgb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9284"/>
            <a:ext cx="8977542" cy="6118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839755" y="2736950"/>
            <a:ext cx="6118715" cy="2123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45579" y="-48656"/>
            <a:ext cx="11701891" cy="716821"/>
          </a:xfrm>
        </p:spPr>
        <p:txBody>
          <a:bodyPr>
            <a:noAutofit/>
          </a:bodyPr>
          <a:lstStyle/>
          <a:p>
            <a:r>
              <a:rPr lang="en-US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Livrare</a:t>
            </a:r>
            <a:r>
              <a:rPr lang="en-U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transdermică și </a:t>
            </a:r>
            <a:r>
              <a:rPr lang="en-US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receptori</a:t>
            </a:r>
            <a:r>
              <a:rPr lang="en-U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cutanați</a:t>
            </a:r>
            <a:r>
              <a:rPr lang="en-US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endocannabinoizi</a:t>
            </a:r>
            <a:endParaRPr lang="ro-RO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367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0" y="0"/>
            <a:ext cx="12192000" cy="7051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0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63971" y="126256"/>
            <a:ext cx="8014620" cy="554725"/>
          </a:xfrm>
        </p:spPr>
        <p:txBody>
          <a:bodyPr>
            <a:noAutofit/>
          </a:bodyPr>
          <a:lstStyle/>
          <a:p>
            <a:r>
              <a:rPr lang="ro-RO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IMUNOTOXICITATE</a:t>
            </a:r>
            <a:r>
              <a:rPr lang="ro-RO" sz="3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IN VITRO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9513" y="21369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pic>
        <p:nvPicPr>
          <p:cNvPr id="13" name="Picture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88" y="999628"/>
            <a:ext cx="1419925" cy="1396439"/>
          </a:xfrm>
          <a:prstGeom prst="rect">
            <a:avLst/>
          </a:prstGeom>
          <a:noFill/>
        </p:spPr>
      </p:pic>
      <p:pic>
        <p:nvPicPr>
          <p:cNvPr id="14" name="Picture 1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017" y="1007533"/>
            <a:ext cx="1402996" cy="1388534"/>
          </a:xfrm>
          <a:prstGeom prst="rect">
            <a:avLst/>
          </a:prstGeom>
          <a:noFill/>
        </p:spPr>
      </p:pic>
      <p:pic>
        <p:nvPicPr>
          <p:cNvPr id="15" name="Picture 1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913" y="1007533"/>
            <a:ext cx="1435100" cy="138853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74201" y="2413853"/>
            <a:ext cx="42190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Martor celule PBMC netratate – expresie CD3+, CD4+ și CD8+</a:t>
            </a:r>
            <a:endParaRPr lang="ro-RO" sz="1600" dirty="0"/>
          </a:p>
        </p:txBody>
      </p:sp>
      <p:pic>
        <p:nvPicPr>
          <p:cNvPr id="18" name="Picture 17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" y="3010286"/>
            <a:ext cx="1435100" cy="1477010"/>
          </a:xfrm>
          <a:prstGeom prst="rect">
            <a:avLst/>
          </a:prstGeom>
          <a:noFill/>
        </p:spPr>
      </p:pic>
      <p:pic>
        <p:nvPicPr>
          <p:cNvPr id="19" name="Picture 18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863" y="2989966"/>
            <a:ext cx="1454150" cy="1497330"/>
          </a:xfrm>
          <a:prstGeom prst="rect">
            <a:avLst/>
          </a:prstGeom>
          <a:noFill/>
        </p:spPr>
      </p:pic>
      <p:pic>
        <p:nvPicPr>
          <p:cNvPr id="20" name="Picture 19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913" y="3009016"/>
            <a:ext cx="1435100" cy="147828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0" y="4487296"/>
            <a:ext cx="439328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o-RO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Martor celule PBMC tratate cu LPS – expresie CD3+, CD4+ și CD8+</a:t>
            </a:r>
            <a:endParaRPr lang="ro-R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175" y="999628"/>
            <a:ext cx="1346213" cy="1414225"/>
          </a:xfrm>
          <a:prstGeom prst="rect">
            <a:avLst/>
          </a:prstGeom>
          <a:noFill/>
        </p:spPr>
      </p:pic>
      <p:pic>
        <p:nvPicPr>
          <p:cNvPr id="22" name="Picture 21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128" y="999628"/>
            <a:ext cx="1345638" cy="1414225"/>
          </a:xfrm>
          <a:prstGeom prst="rect">
            <a:avLst/>
          </a:prstGeom>
          <a:noFill/>
        </p:spPr>
      </p:pic>
      <p:pic>
        <p:nvPicPr>
          <p:cNvPr id="23" name="Picture 22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731" y="999628"/>
            <a:ext cx="1345638" cy="1414225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5075067" y="2413852"/>
            <a:ext cx="43937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Celule PBMC tratate cu CBD – expresie CD3+, CD4+ și CD8+</a:t>
            </a:r>
            <a:endParaRPr lang="ro-RO" sz="1600" dirty="0"/>
          </a:p>
        </p:txBody>
      </p:sp>
      <p:pic>
        <p:nvPicPr>
          <p:cNvPr id="24" name="Picture 23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729" y="3009017"/>
            <a:ext cx="1368659" cy="1478279"/>
          </a:xfrm>
          <a:prstGeom prst="rect">
            <a:avLst/>
          </a:prstGeom>
          <a:noFill/>
        </p:spPr>
      </p:pic>
      <p:pic>
        <p:nvPicPr>
          <p:cNvPr id="25" name="Picture 24"/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238" y="3010183"/>
            <a:ext cx="1329528" cy="1477113"/>
          </a:xfrm>
          <a:prstGeom prst="rect">
            <a:avLst/>
          </a:prstGeom>
          <a:noFill/>
        </p:spPr>
      </p:pic>
      <p:pic>
        <p:nvPicPr>
          <p:cNvPr id="26" name="Picture 25"/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616" y="3009016"/>
            <a:ext cx="1335753" cy="1478280"/>
          </a:xfrm>
          <a:prstGeom prst="rect">
            <a:avLst/>
          </a:prstGeom>
          <a:noFill/>
        </p:spPr>
      </p:pic>
      <p:sp>
        <p:nvSpPr>
          <p:cNvPr id="27" name="Rectangle 26"/>
          <p:cNvSpPr/>
          <p:nvPr/>
        </p:nvSpPr>
        <p:spPr>
          <a:xfrm>
            <a:off x="5175729" y="4504544"/>
            <a:ext cx="41531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Celule PBMC tratate cu HS – expresie CD3+, CD4+ și CD8+</a:t>
            </a:r>
            <a:endParaRPr lang="ro-RO" sz="1600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232" y="870583"/>
            <a:ext cx="1442720" cy="760331"/>
          </a:xfrm>
          <a:prstGeom prst="rect">
            <a:avLst/>
          </a:prstGeom>
        </p:spPr>
      </p:pic>
      <p:sp>
        <p:nvSpPr>
          <p:cNvPr id="28" name="Oval 27"/>
          <p:cNvSpPr/>
          <p:nvPr/>
        </p:nvSpPr>
        <p:spPr>
          <a:xfrm>
            <a:off x="10173232" y="2136913"/>
            <a:ext cx="1633002" cy="1540567"/>
          </a:xfrm>
          <a:prstGeom prst="ellipse">
            <a:avLst/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9" name="TextBox 28"/>
          <p:cNvSpPr txBox="1"/>
          <p:nvPr/>
        </p:nvSpPr>
        <p:spPr>
          <a:xfrm>
            <a:off x="10600513" y="3767773"/>
            <a:ext cx="1371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PBMC </a:t>
            </a: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5" b="2581"/>
          <a:stretch/>
        </p:blipFill>
        <p:spPr>
          <a:xfrm>
            <a:off x="9776196" y="5441121"/>
            <a:ext cx="2311400" cy="125895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0246342" y="1629084"/>
            <a:ext cx="13711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BD Accuri C6  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2"/>
          <a:stretch/>
        </p:blipFill>
        <p:spPr>
          <a:xfrm>
            <a:off x="10327964" y="4042479"/>
            <a:ext cx="1323537" cy="1265860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317040" y="5276285"/>
            <a:ext cx="9011883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07000"/>
              </a:lnSpc>
            </a:pPr>
            <a:r>
              <a:rPr lang="ro-RO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 raport CD4/CD8 de </a:t>
            </a:r>
            <a:r>
              <a:rPr lang="ro-R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1,8:1</a:t>
            </a:r>
            <a:r>
              <a:rPr lang="ro-RO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fost obținut pentru controlul celulelor PBMC netratate în timp ce pentru celulele stimulate cu LPS a fost obținut raportul </a:t>
            </a:r>
            <a:r>
              <a:rPr lang="ro-R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2,4:1</a:t>
            </a:r>
            <a:r>
              <a:rPr lang="ro-RO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Pentru probele HS și CBD s-au obținut rapoartele </a:t>
            </a:r>
            <a:r>
              <a:rPr lang="ro-R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1,3:1</a:t>
            </a:r>
            <a:r>
              <a:rPr lang="ro-RO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și </a:t>
            </a:r>
            <a:r>
              <a:rPr lang="ro-R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1,9:1</a:t>
            </a:r>
            <a:r>
              <a:rPr lang="ro-RO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Rezultatele obținute indică absența imunotoxicității pentru probele testate. </a:t>
            </a:r>
            <a:endParaRPr lang="ro-R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205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12192000" cy="7051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0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3156" y="105760"/>
            <a:ext cx="11045687" cy="554725"/>
          </a:xfrm>
        </p:spPr>
        <p:txBody>
          <a:bodyPr>
            <a:noAutofit/>
          </a:bodyPr>
          <a:lstStyle/>
          <a:p>
            <a:r>
              <a:rPr lang="ro-RO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PANEL CITOKINE PRO &amp; ANTIINFLAMATORII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9513" y="21369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18" y="989362"/>
            <a:ext cx="2377016" cy="2295101"/>
          </a:xfrm>
          <a:prstGeom prst="rect">
            <a:avLst/>
          </a:prstGeom>
          <a:noFill/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183" y="989362"/>
            <a:ext cx="2385483" cy="2295101"/>
          </a:xfrm>
          <a:prstGeom prst="rect">
            <a:avLst/>
          </a:prstGeom>
          <a:noFill/>
        </p:spPr>
      </p:pic>
      <p:pic>
        <p:nvPicPr>
          <p:cNvPr id="9" name="Picture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18" y="3931463"/>
            <a:ext cx="2377015" cy="2295101"/>
          </a:xfrm>
          <a:prstGeom prst="rect">
            <a:avLst/>
          </a:prstGeom>
          <a:noFill/>
        </p:spPr>
      </p:pic>
      <p:pic>
        <p:nvPicPr>
          <p:cNvPr id="10" name="Picture 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183" y="3931464"/>
            <a:ext cx="2385483" cy="22951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79918" y="3285132"/>
            <a:ext cx="49847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a) Control negativ – citokine inactivate: b) Control pozitiv – expresie citokine activate</a:t>
            </a:r>
            <a:endParaRPr lang="ro-RO" sz="1600" dirty="0"/>
          </a:p>
        </p:txBody>
      </p:sp>
      <p:sp>
        <p:nvSpPr>
          <p:cNvPr id="11" name="Rectangle 10"/>
          <p:cNvSpPr/>
          <p:nvPr/>
        </p:nvSpPr>
        <p:spPr>
          <a:xfrm>
            <a:off x="0" y="6237318"/>
            <a:ext cx="5164666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o-RO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Martor celule HDF tratate cu LPS – activare citokine; b) Martor celule fără tratament</a:t>
            </a:r>
            <a:endParaRPr lang="ro-R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873" y="989362"/>
            <a:ext cx="2373244" cy="2295101"/>
          </a:xfrm>
          <a:prstGeom prst="rect">
            <a:avLst/>
          </a:prstGeom>
          <a:noFill/>
        </p:spPr>
      </p:pic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8088361" y="1147248"/>
          <a:ext cx="3859799" cy="133497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83763">
                  <a:extLst>
                    <a:ext uri="{9D8B030D-6E8A-4147-A177-3AD203B41FA5}">
                      <a16:colId xmlns:a16="http://schemas.microsoft.com/office/drawing/2014/main" val="2075611601"/>
                    </a:ext>
                  </a:extLst>
                </a:gridCol>
                <a:gridCol w="1051059">
                  <a:extLst>
                    <a:ext uri="{9D8B030D-6E8A-4147-A177-3AD203B41FA5}">
                      <a16:colId xmlns:a16="http://schemas.microsoft.com/office/drawing/2014/main" val="2686584204"/>
                    </a:ext>
                  </a:extLst>
                </a:gridCol>
                <a:gridCol w="897535">
                  <a:extLst>
                    <a:ext uri="{9D8B030D-6E8A-4147-A177-3AD203B41FA5}">
                      <a16:colId xmlns:a16="http://schemas.microsoft.com/office/drawing/2014/main" val="1968423499"/>
                    </a:ext>
                  </a:extLst>
                </a:gridCol>
                <a:gridCol w="1027442">
                  <a:extLst>
                    <a:ext uri="{9D8B030D-6E8A-4147-A177-3AD203B41FA5}">
                      <a16:colId xmlns:a16="http://schemas.microsoft.com/office/drawing/2014/main" val="3581143464"/>
                    </a:ext>
                  </a:extLst>
                </a:gridCol>
              </a:tblGrid>
              <a:tr h="2311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S1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Plot 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ro-RO" sz="1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PE-A 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049820"/>
                  </a:ext>
                </a:extLst>
              </a:tr>
              <a:tr h="4173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Plot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100.00%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54.80%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659.92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5381603"/>
                  </a:ext>
                </a:extLst>
              </a:tr>
              <a:tr h="3234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Q2-UL</a:t>
                      </a:r>
                      <a:endParaRPr lang="ro-RO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99.01%</a:t>
                      </a:r>
                      <a:endParaRPr lang="ro-RO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54.26%</a:t>
                      </a:r>
                      <a:endParaRPr lang="ro-RO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407.11</a:t>
                      </a:r>
                      <a:endParaRPr lang="ro-RO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794203"/>
                  </a:ext>
                </a:extLst>
              </a:tr>
              <a:tr h="3234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Q2-UR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0.99%</a:t>
                      </a:r>
                      <a:endParaRPr lang="ro-RO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0.54%</a:t>
                      </a:r>
                      <a:endParaRPr lang="ro-RO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25,946.7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6547145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5597872" y="3287393"/>
            <a:ext cx="6279168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o-RO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Profilul panelului de citokine pentru proba de hidro-emulsie HydroSCAR, conc. 0.18 mg/mL</a:t>
            </a:r>
            <a:endParaRPr lang="ro-R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872" y="3932103"/>
            <a:ext cx="2373245" cy="2294461"/>
          </a:xfrm>
          <a:prstGeom prst="rect">
            <a:avLst/>
          </a:prstGeom>
          <a:noFill/>
        </p:spPr>
      </p:pic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8080966" y="4455509"/>
          <a:ext cx="3867194" cy="127164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46662">
                  <a:extLst>
                    <a:ext uri="{9D8B030D-6E8A-4147-A177-3AD203B41FA5}">
                      <a16:colId xmlns:a16="http://schemas.microsoft.com/office/drawing/2014/main" val="2928167763"/>
                    </a:ext>
                  </a:extLst>
                </a:gridCol>
                <a:gridCol w="993912">
                  <a:extLst>
                    <a:ext uri="{9D8B030D-6E8A-4147-A177-3AD203B41FA5}">
                      <a16:colId xmlns:a16="http://schemas.microsoft.com/office/drawing/2014/main" val="3556819546"/>
                    </a:ext>
                  </a:extLst>
                </a:gridCol>
                <a:gridCol w="1029409">
                  <a:extLst>
                    <a:ext uri="{9D8B030D-6E8A-4147-A177-3AD203B41FA5}">
                      <a16:colId xmlns:a16="http://schemas.microsoft.com/office/drawing/2014/main" val="1082483022"/>
                    </a:ext>
                  </a:extLst>
                </a:gridCol>
                <a:gridCol w="997211">
                  <a:extLst>
                    <a:ext uri="{9D8B030D-6E8A-4147-A177-3AD203B41FA5}">
                      <a16:colId xmlns:a16="http://schemas.microsoft.com/office/drawing/2014/main" val="4057698489"/>
                    </a:ext>
                  </a:extLst>
                </a:gridCol>
              </a:tblGrid>
              <a:tr h="21836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S2</a:t>
                      </a:r>
                      <a:endParaRPr lang="ro-RO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Plot 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oAll 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 PE-A 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251950"/>
                  </a:ext>
                </a:extLst>
              </a:tr>
              <a:tr h="29457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This Plot</a:t>
                      </a:r>
                      <a:endParaRPr lang="ro-RO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100.00%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75.75%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400.28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8913649"/>
                  </a:ext>
                </a:extLst>
              </a:tr>
              <a:tr h="33549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Q2-UL</a:t>
                      </a:r>
                      <a:endParaRPr lang="ro-RO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98.99%</a:t>
                      </a:r>
                      <a:endParaRPr lang="ro-RO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74.98%</a:t>
                      </a:r>
                      <a:endParaRPr lang="ro-RO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300.08</a:t>
                      </a:r>
                      <a:endParaRPr lang="ro-RO" sz="11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437011"/>
                  </a:ext>
                </a:extLst>
              </a:tr>
              <a:tr h="37074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Q2-UR</a:t>
                      </a:r>
                      <a:endParaRPr lang="ro-RO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0.96%</a:t>
                      </a:r>
                      <a:endParaRPr lang="ro-RO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0.73%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o-RO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10,469.4</a:t>
                      </a:r>
                      <a:endParaRPr lang="ro-RO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2126790"/>
                  </a:ext>
                </a:extLst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5597872" y="6263934"/>
            <a:ext cx="63502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Profilul panelului de citokine pentru proba CBD, conc. 0.3 mg/mL </a:t>
            </a:r>
            <a:endParaRPr lang="ro-RO" sz="1600" dirty="0"/>
          </a:p>
        </p:txBody>
      </p:sp>
      <p:sp>
        <p:nvSpPr>
          <p:cNvPr id="19" name="Rectangle 18"/>
          <p:cNvSpPr/>
          <p:nvPr/>
        </p:nvSpPr>
        <p:spPr>
          <a:xfrm>
            <a:off x="2124489" y="1194717"/>
            <a:ext cx="982134" cy="1563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o-RO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IL-8</a:t>
            </a:r>
            <a:endParaRPr lang="ro-RO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o-RO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IL-1β</a:t>
            </a:r>
            <a:endParaRPr lang="ro-RO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o-RO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IL-6</a:t>
            </a:r>
            <a:endParaRPr lang="ro-RO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o-RO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IL-10</a:t>
            </a:r>
            <a:endParaRPr lang="ro-RO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o-RO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TNF</a:t>
            </a:r>
            <a:endParaRPr lang="ro-RO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o-RO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IL-12p70</a:t>
            </a:r>
            <a:endParaRPr lang="ro-RO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185920" y="4366866"/>
            <a:ext cx="314960" cy="313744"/>
          </a:xfrm>
          <a:prstGeom prst="ellipse">
            <a:avLst/>
          </a:prstGeom>
          <a:noFill/>
          <a:ln>
            <a:solidFill>
              <a:srgbClr val="3A5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1" name="Rectangle 20"/>
          <p:cNvSpPr/>
          <p:nvPr/>
        </p:nvSpPr>
        <p:spPr>
          <a:xfrm>
            <a:off x="4653832" y="4318297"/>
            <a:ext cx="572593" cy="3575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ro-RO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IL-8</a:t>
            </a:r>
            <a:endParaRPr lang="ro-RO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52669" y="4717302"/>
            <a:ext cx="715756" cy="224207"/>
          </a:xfrm>
          <a:prstGeom prst="ellipse">
            <a:avLst/>
          </a:prstGeom>
          <a:noFill/>
          <a:ln>
            <a:solidFill>
              <a:srgbClr val="3A5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3" name="Rectangle 22"/>
          <p:cNvSpPr/>
          <p:nvPr/>
        </p:nvSpPr>
        <p:spPr>
          <a:xfrm>
            <a:off x="2085823" y="4663327"/>
            <a:ext cx="893193" cy="3243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ro-RO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IL-12p70</a:t>
            </a:r>
            <a:endParaRPr lang="ro-RO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179444" y="2675352"/>
            <a:ext cx="3715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efect de tamponare a expresiei IL-8 </a:t>
            </a:r>
            <a:endParaRPr lang="ro-R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489145" y="5764524"/>
            <a:ext cx="32262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context inflamator biomimetic </a:t>
            </a:r>
            <a:endParaRPr lang="ro-R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6136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" y="959804"/>
            <a:ext cx="10698480" cy="5613716"/>
          </a:xfr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7051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00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447861" y="0"/>
            <a:ext cx="3296278" cy="7168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o-RO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PERSPECTIVE</a:t>
            </a:r>
          </a:p>
        </p:txBody>
      </p:sp>
    </p:spTree>
    <p:extLst>
      <p:ext uri="{BB962C8B-B14F-4D97-AF65-F5344CB8AC3E}">
        <p14:creationId xmlns:p14="http://schemas.microsoft.com/office/powerpoint/2010/main" val="708296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AF75D8-33BB-4DF1-9234-D7FFE6F370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9944"/>
            <a:ext cx="12192000" cy="323805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F74719-A09B-4213-B14D-86A89888FA2E}"/>
              </a:ext>
            </a:extLst>
          </p:cNvPr>
          <p:cNvSpPr/>
          <p:nvPr/>
        </p:nvSpPr>
        <p:spPr>
          <a:xfrm>
            <a:off x="298693" y="316992"/>
            <a:ext cx="2918379" cy="6126480"/>
          </a:xfrm>
          <a:prstGeom prst="rect">
            <a:avLst/>
          </a:prstGeom>
          <a:solidFill>
            <a:srgbClr val="FFCC29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DD2928E-E77E-48EE-8989-6336483531E5}"/>
              </a:ext>
            </a:extLst>
          </p:cNvPr>
          <p:cNvSpPr/>
          <p:nvPr/>
        </p:nvSpPr>
        <p:spPr>
          <a:xfrm>
            <a:off x="2139696" y="2886456"/>
            <a:ext cx="1840992" cy="184099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1BE3C1-A729-4FCE-A708-3E77BCCBC437}"/>
              </a:ext>
            </a:extLst>
          </p:cNvPr>
          <p:cNvSpPr txBox="1"/>
          <p:nvPr/>
        </p:nvSpPr>
        <p:spPr>
          <a:xfrm>
            <a:off x="4518079" y="298359"/>
            <a:ext cx="1367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C29"/>
                </a:solidFill>
                <a:latin typeface="Playfair Display" panose="00000500000000000000" pitchFamily="2" charset="0"/>
              </a:rPr>
              <a:t>CONTACT</a:t>
            </a:r>
            <a:endParaRPr lang="ro-RO" b="1" dirty="0">
              <a:solidFill>
                <a:srgbClr val="FFCC29"/>
              </a:solidFill>
              <a:latin typeface="Playfair Display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3DA998-21F1-49D1-848A-6C46D2389B9A}"/>
              </a:ext>
            </a:extLst>
          </p:cNvPr>
          <p:cNvSpPr txBox="1"/>
          <p:nvPr/>
        </p:nvSpPr>
        <p:spPr>
          <a:xfrm>
            <a:off x="4555490" y="2393662"/>
            <a:ext cx="2281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28090"/>
                </a:solidFill>
                <a:latin typeface="Montserrat" panose="00000500000000000000" pitchFamily="2" charset="0"/>
              </a:rPr>
              <a:t>office@bioresurse.ro</a:t>
            </a:r>
            <a:endParaRPr lang="ro-RO" sz="1600" dirty="0">
              <a:solidFill>
                <a:srgbClr val="028090"/>
              </a:solidFill>
              <a:latin typeface="Montserrat" panose="000005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ED9E676-F289-4594-89E1-A401527578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753" y="3373564"/>
            <a:ext cx="1156877" cy="86677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5E7A185-6D3B-46FA-943A-366ACBCF8EF8}"/>
              </a:ext>
            </a:extLst>
          </p:cNvPr>
          <p:cNvCxnSpPr>
            <a:cxnSpLocks/>
          </p:cNvCxnSpPr>
          <p:nvPr/>
        </p:nvCxnSpPr>
        <p:spPr>
          <a:xfrm>
            <a:off x="4518079" y="816865"/>
            <a:ext cx="3345761" cy="0"/>
          </a:xfrm>
          <a:prstGeom prst="line">
            <a:avLst/>
          </a:prstGeom>
          <a:ln>
            <a:solidFill>
              <a:srgbClr val="FFCC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E6C8472-8C71-4098-95DA-A324781EB7FA}"/>
              </a:ext>
            </a:extLst>
          </p:cNvPr>
          <p:cNvSpPr txBox="1"/>
          <p:nvPr/>
        </p:nvSpPr>
        <p:spPr>
          <a:xfrm>
            <a:off x="4558962" y="2742272"/>
            <a:ext cx="2097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28090"/>
                </a:solidFill>
                <a:latin typeface="Montserrat" panose="00000500000000000000" pitchFamily="2" charset="0"/>
              </a:rPr>
              <a:t>www.bioresurse.ro</a:t>
            </a:r>
            <a:endParaRPr lang="ro-RO" sz="1600" dirty="0">
              <a:solidFill>
                <a:srgbClr val="028090"/>
              </a:solidFill>
              <a:latin typeface="Montserrat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D739A3-FB77-4F8F-8210-D79E66640321}"/>
              </a:ext>
            </a:extLst>
          </p:cNvPr>
          <p:cNvSpPr txBox="1"/>
          <p:nvPr/>
        </p:nvSpPr>
        <p:spPr>
          <a:xfrm>
            <a:off x="4555490" y="914071"/>
            <a:ext cx="72282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b="1" dirty="0">
                <a:solidFill>
                  <a:srgbClr val="028090"/>
                </a:solidFill>
                <a:latin typeface="Montserrat" panose="00000500000000000000" pitchFamily="2" charset="0"/>
              </a:rPr>
              <a:t>Serviciul Național pentru Plante Medicinale, Aromatice și Produse ale Stupului</a:t>
            </a:r>
          </a:p>
          <a:p>
            <a:endParaRPr lang="ro-RO" sz="1600" dirty="0">
              <a:solidFill>
                <a:srgbClr val="028090"/>
              </a:solidFill>
              <a:latin typeface="Montserrat" panose="00000500000000000000" pitchFamily="2" charset="0"/>
            </a:endParaRPr>
          </a:p>
          <a:p>
            <a:r>
              <a:rPr lang="ro-RO" sz="1600" dirty="0">
                <a:solidFill>
                  <a:srgbClr val="028090"/>
                </a:solidFill>
                <a:latin typeface="Montserrat" panose="00000500000000000000" pitchFamily="2" charset="0"/>
              </a:rPr>
              <a:t>Str. Dinu Vintilă nr.6, Sector 2, București</a:t>
            </a:r>
            <a:r>
              <a:rPr lang="en-US" sz="1600" dirty="0">
                <a:solidFill>
                  <a:srgbClr val="028090"/>
                </a:solidFill>
                <a:latin typeface="Montserrat" panose="00000500000000000000" pitchFamily="2" charset="0"/>
              </a:rPr>
              <a:t>, Rom</a:t>
            </a:r>
            <a:r>
              <a:rPr lang="ro-RO" sz="1600" dirty="0">
                <a:solidFill>
                  <a:srgbClr val="028090"/>
                </a:solidFill>
                <a:latin typeface="Montserrat" panose="00000500000000000000" pitchFamily="2" charset="0"/>
              </a:rPr>
              <a:t>â</a:t>
            </a:r>
            <a:r>
              <a:rPr lang="en-US" sz="1600" dirty="0" err="1">
                <a:solidFill>
                  <a:srgbClr val="028090"/>
                </a:solidFill>
                <a:latin typeface="Montserrat" panose="00000500000000000000" pitchFamily="2" charset="0"/>
              </a:rPr>
              <a:t>nia</a:t>
            </a:r>
            <a:endParaRPr lang="ro-RO" sz="1600" dirty="0">
              <a:solidFill>
                <a:srgbClr val="028090"/>
              </a:solidFill>
              <a:latin typeface="Montserrat" panose="000005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090DAC-7DE2-4B64-93E1-2F2045B064A1}"/>
              </a:ext>
            </a:extLst>
          </p:cNvPr>
          <p:cNvSpPr txBox="1"/>
          <p:nvPr/>
        </p:nvSpPr>
        <p:spPr>
          <a:xfrm>
            <a:off x="4555490" y="2064517"/>
            <a:ext cx="4068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28090"/>
                </a:solidFill>
                <a:latin typeface="Montserrat" panose="00000500000000000000" pitchFamily="2" charset="0"/>
              </a:rPr>
              <a:t>004021 210 91 28</a:t>
            </a:r>
            <a:endParaRPr lang="ro-RO" sz="1400" dirty="0">
              <a:solidFill>
                <a:srgbClr val="028090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3548" y="1430544"/>
            <a:ext cx="2708667" cy="5547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o-R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VĂ MULȚUMESC!</a:t>
            </a:r>
          </a:p>
        </p:txBody>
      </p:sp>
    </p:spTree>
    <p:extLst>
      <p:ext uri="{BB962C8B-B14F-4D97-AF65-F5344CB8AC3E}">
        <p14:creationId xmlns:p14="http://schemas.microsoft.com/office/powerpoint/2010/main" val="255237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1057</Words>
  <Application>Microsoft Office PowerPoint</Application>
  <PresentationFormat>Widescreen</PresentationFormat>
  <Paragraphs>232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Calibri Light</vt:lpstr>
      <vt:lpstr>Montserrat</vt:lpstr>
      <vt:lpstr>Playfair Display</vt:lpstr>
      <vt:lpstr>Segoe UI Black</vt:lpstr>
      <vt:lpstr>Segoe UI Semibold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Transportul Transdermic al CBD</vt:lpstr>
      <vt:lpstr>Livrare transdermică și receptori cutanați endocannabinoizi</vt:lpstr>
      <vt:lpstr>IMUNOTOXICITATE IN VITRO</vt:lpstr>
      <vt:lpstr>PANEL CITOKINE PRO &amp; ANTIINFLAMATORII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Bianca T</dc:creator>
  <cp:lastModifiedBy>Tatiana Onisei</cp:lastModifiedBy>
  <cp:revision>75</cp:revision>
  <dcterms:created xsi:type="dcterms:W3CDTF">2024-09-23T13:09:55Z</dcterms:created>
  <dcterms:modified xsi:type="dcterms:W3CDTF">2024-11-04T12:07:01Z</dcterms:modified>
</cp:coreProperties>
</file>